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0693400" cy="7556500"/>
  <p:notesSz cx="6858000" cy="9144000"/>
  <p:embeddedFontLst>
    <p:embeddedFont>
      <p:font typeface="Open Sans Bold" panose="020B0806030504020204" pitchFamily="34" charset="0"/>
      <p:regular r:id="rId3"/>
      <p:bold r:id="rId4"/>
    </p:embeddedFont>
    <p:embeddedFont>
      <p:font typeface="Open Sans Ultra-Bold" pitchFamily="2" charset="0"/>
      <p:regular r:id="rId5"/>
      <p:bold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4C2368-67E6-204C-853C-BFDB0DF091FA}" v="16" dt="2025-06-24T08:06:22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 autoAdjust="0"/>
    <p:restoredTop sz="94588" autoAdjust="0"/>
  </p:normalViewPr>
  <p:slideViewPr>
    <p:cSldViewPr>
      <p:cViewPr varScale="1">
        <p:scale>
          <a:sx n="97" d="100"/>
          <a:sy n="97" d="100"/>
        </p:scale>
        <p:origin x="15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Dragvoll" userId="d9a33120-666c-4a3e-a71e-08ce4dcf6cca" providerId="ADAL" clId="{3F4C2368-67E6-204C-853C-BFDB0DF091FA}"/>
    <pc:docChg chg="delSld modSld">
      <pc:chgData name="Johan Dragvoll" userId="d9a33120-666c-4a3e-a71e-08ce4dcf6cca" providerId="ADAL" clId="{3F4C2368-67E6-204C-853C-BFDB0DF091FA}" dt="2025-06-24T08:06:22.005" v="26" actId="166"/>
      <pc:docMkLst>
        <pc:docMk/>
      </pc:docMkLst>
      <pc:sldChg chg="del">
        <pc:chgData name="Johan Dragvoll" userId="d9a33120-666c-4a3e-a71e-08ce4dcf6cca" providerId="ADAL" clId="{3F4C2368-67E6-204C-853C-BFDB0DF091FA}" dt="2025-06-24T07:48:14.935" v="0" actId="2696"/>
        <pc:sldMkLst>
          <pc:docMk/>
          <pc:sldMk cId="0" sldId="256"/>
        </pc:sldMkLst>
      </pc:sldChg>
      <pc:sldChg chg="addSp delSp modSp mod">
        <pc:chgData name="Johan Dragvoll" userId="d9a33120-666c-4a3e-a71e-08ce4dcf6cca" providerId="ADAL" clId="{3F4C2368-67E6-204C-853C-BFDB0DF091FA}" dt="2025-06-24T08:06:22.005" v="26" actId="166"/>
        <pc:sldMkLst>
          <pc:docMk/>
          <pc:sldMk cId="0" sldId="257"/>
        </pc:sldMkLst>
        <pc:spChg chg="mod">
          <ac:chgData name="Johan Dragvoll" userId="d9a33120-666c-4a3e-a71e-08ce4dcf6cca" providerId="ADAL" clId="{3F4C2368-67E6-204C-853C-BFDB0DF091FA}" dt="2025-06-24T08:05:42.083" v="19" actId="167"/>
          <ac:spMkLst>
            <pc:docMk/>
            <pc:sldMk cId="0" sldId="257"/>
            <ac:spMk id="3" creationId="{00000000-0000-0000-0000-000000000000}"/>
          </ac:spMkLst>
        </pc:spChg>
        <pc:spChg chg="mod">
          <ac:chgData name="Johan Dragvoll" userId="d9a33120-666c-4a3e-a71e-08ce4dcf6cca" providerId="ADAL" clId="{3F4C2368-67E6-204C-853C-BFDB0DF091FA}" dt="2025-06-24T08:04:52.477" v="7" actId="166"/>
          <ac:spMkLst>
            <pc:docMk/>
            <pc:sldMk cId="0" sldId="257"/>
            <ac:spMk id="34" creationId="{292CA968-1031-0435-4637-C4A74464D378}"/>
          </ac:spMkLst>
        </pc:spChg>
        <pc:spChg chg="mod">
          <ac:chgData name="Johan Dragvoll" userId="d9a33120-666c-4a3e-a71e-08ce4dcf6cca" providerId="ADAL" clId="{3F4C2368-67E6-204C-853C-BFDB0DF091FA}" dt="2025-06-24T08:04:55.769" v="8" actId="166"/>
          <ac:spMkLst>
            <pc:docMk/>
            <pc:sldMk cId="0" sldId="257"/>
            <ac:spMk id="35" creationId="{AA5DABA8-6F76-0A29-6A2F-F461B9E88FD8}"/>
          </ac:spMkLst>
        </pc:spChg>
        <pc:spChg chg="mod">
          <ac:chgData name="Johan Dragvoll" userId="d9a33120-666c-4a3e-a71e-08ce4dcf6cca" providerId="ADAL" clId="{3F4C2368-67E6-204C-853C-BFDB0DF091FA}" dt="2025-06-24T08:04:58.920" v="9" actId="166"/>
          <ac:spMkLst>
            <pc:docMk/>
            <pc:sldMk cId="0" sldId="257"/>
            <ac:spMk id="36" creationId="{E9B18D6E-BAA3-7A99-DAA7-EB86EC65AE62}"/>
          </ac:spMkLst>
        </pc:spChg>
        <pc:spChg chg="mod">
          <ac:chgData name="Johan Dragvoll" userId="d9a33120-666c-4a3e-a71e-08ce4dcf6cca" providerId="ADAL" clId="{3F4C2368-67E6-204C-853C-BFDB0DF091FA}" dt="2025-06-24T08:05:02.379" v="10" actId="166"/>
          <ac:spMkLst>
            <pc:docMk/>
            <pc:sldMk cId="0" sldId="257"/>
            <ac:spMk id="37" creationId="{B69C11FA-180B-7F27-7850-B0F4D7197AC7}"/>
          </ac:spMkLst>
        </pc:spChg>
        <pc:spChg chg="add del mod">
          <ac:chgData name="Johan Dragvoll" userId="d9a33120-666c-4a3e-a71e-08ce4dcf6cca" providerId="ADAL" clId="{3F4C2368-67E6-204C-853C-BFDB0DF091FA}" dt="2025-06-24T07:57:18.700" v="4"/>
          <ac:spMkLst>
            <pc:docMk/>
            <pc:sldMk cId="0" sldId="257"/>
            <ac:spMk id="38" creationId="{D59C783E-D0C6-92EC-9CD4-A3A2B91E7D98}"/>
          </ac:spMkLst>
        </pc:spChg>
        <pc:spChg chg="add del mod">
          <ac:chgData name="Johan Dragvoll" userId="d9a33120-666c-4a3e-a71e-08ce4dcf6cca" providerId="ADAL" clId="{3F4C2368-67E6-204C-853C-BFDB0DF091FA}" dt="2025-06-24T07:57:20.962" v="6"/>
          <ac:spMkLst>
            <pc:docMk/>
            <pc:sldMk cId="0" sldId="257"/>
            <ac:spMk id="39" creationId="{EAA87CB1-A4A2-88E2-84AC-35128538BC11}"/>
          </ac:spMkLst>
        </pc:spChg>
        <pc:spChg chg="add del mod">
          <ac:chgData name="Johan Dragvoll" userId="d9a33120-666c-4a3e-a71e-08ce4dcf6cca" providerId="ADAL" clId="{3F4C2368-67E6-204C-853C-BFDB0DF091FA}" dt="2025-06-24T08:05:15.003" v="15"/>
          <ac:spMkLst>
            <pc:docMk/>
            <pc:sldMk cId="0" sldId="257"/>
            <ac:spMk id="40" creationId="{A419C88F-4010-3817-B8C3-7D37FB6A6812}"/>
          </ac:spMkLst>
        </pc:spChg>
        <pc:spChg chg="add del mod">
          <ac:chgData name="Johan Dragvoll" userId="d9a33120-666c-4a3e-a71e-08ce4dcf6cca" providerId="ADAL" clId="{3F4C2368-67E6-204C-853C-BFDB0DF091FA}" dt="2025-06-24T08:06:02.984" v="24"/>
          <ac:spMkLst>
            <pc:docMk/>
            <pc:sldMk cId="0" sldId="257"/>
            <ac:spMk id="41" creationId="{2D56285A-5555-589E-2D35-A66ED028991D}"/>
          </ac:spMkLst>
        </pc:spChg>
        <pc:spChg chg="add mod">
          <ac:chgData name="Johan Dragvoll" userId="d9a33120-666c-4a3e-a71e-08ce4dcf6cca" providerId="ADAL" clId="{3F4C2368-67E6-204C-853C-BFDB0DF091FA}" dt="2025-06-24T08:06:00.170" v="22" actId="166"/>
          <ac:spMkLst>
            <pc:docMk/>
            <pc:sldMk cId="0" sldId="257"/>
            <ac:spMk id="42" creationId="{9158B159-1E6E-A544-4FF0-DA6B4918BEB6}"/>
          </ac:spMkLst>
        </pc:spChg>
        <pc:spChg chg="add mod">
          <ac:chgData name="Johan Dragvoll" userId="d9a33120-666c-4a3e-a71e-08ce4dcf6cca" providerId="ADAL" clId="{3F4C2368-67E6-204C-853C-BFDB0DF091FA}" dt="2025-06-24T08:06:22.005" v="26" actId="166"/>
          <ac:spMkLst>
            <pc:docMk/>
            <pc:sldMk cId="0" sldId="257"/>
            <ac:spMk id="43" creationId="{5C0CDD59-88C0-021A-DEDD-009B2BD85B63}"/>
          </ac:spMkLst>
        </pc:spChg>
        <pc:grpChg chg="mod">
          <ac:chgData name="Johan Dragvoll" userId="d9a33120-666c-4a3e-a71e-08ce4dcf6cca" providerId="ADAL" clId="{3F4C2368-67E6-204C-853C-BFDB0DF091FA}" dt="2025-06-24T08:05:30.202" v="18" actId="167"/>
          <ac:grpSpMkLst>
            <pc:docMk/>
            <pc:sldMk cId="0" sldId="257"/>
            <ac:grpSpMk id="2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26710" y="558028"/>
            <a:ext cx="9875167" cy="6315954"/>
            <a:chOff x="0" y="0"/>
            <a:chExt cx="3539037" cy="229906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539037" cy="2299060"/>
            </a:xfrm>
            <a:custGeom>
              <a:avLst/>
              <a:gdLst/>
              <a:ahLst/>
              <a:cxnLst/>
              <a:rect l="l" t="t" r="r" b="b"/>
              <a:pathLst>
                <a:path w="3539037" h="2299060">
                  <a:moveTo>
                    <a:pt x="31359" y="0"/>
                  </a:moveTo>
                  <a:lnTo>
                    <a:pt x="3507677" y="0"/>
                  </a:lnTo>
                  <a:cubicBezTo>
                    <a:pt x="3524997" y="0"/>
                    <a:pt x="3539037" y="14040"/>
                    <a:pt x="3539037" y="31359"/>
                  </a:cubicBezTo>
                  <a:lnTo>
                    <a:pt x="3539037" y="2267701"/>
                  </a:lnTo>
                  <a:cubicBezTo>
                    <a:pt x="3539037" y="2285020"/>
                    <a:pt x="3524997" y="2299060"/>
                    <a:pt x="3507677" y="2299060"/>
                  </a:cubicBezTo>
                  <a:lnTo>
                    <a:pt x="31359" y="2299060"/>
                  </a:lnTo>
                  <a:cubicBezTo>
                    <a:pt x="14040" y="2299060"/>
                    <a:pt x="0" y="2285020"/>
                    <a:pt x="0" y="2267701"/>
                  </a:cubicBezTo>
                  <a:lnTo>
                    <a:pt x="0" y="31359"/>
                  </a:lnTo>
                  <a:cubicBezTo>
                    <a:pt x="0" y="14040"/>
                    <a:pt x="14040" y="0"/>
                    <a:pt x="31359" y="0"/>
                  </a:cubicBezTo>
                  <a:close/>
                </a:path>
              </a:pathLst>
            </a:custGeom>
            <a:solidFill>
              <a:srgbClr val="FFFFFF"/>
            </a:solidFill>
            <a:ln w="19050" cap="rnd">
              <a:solidFill>
                <a:srgbClr val="40797D"/>
              </a:solidFill>
              <a:prstDash val="solid"/>
              <a:rou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539037" cy="2346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652942" y="558028"/>
            <a:ext cx="2941158" cy="3484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 dirty="0" err="1">
                <a:solidFill>
                  <a:srgbClr val="40797D"/>
                </a:solidFill>
                <a:latin typeface="Open Sans Ultra-Bold"/>
                <a:ea typeface="Open Sans Ultra-Bold"/>
                <a:cs typeface="Open Sans Ultra-Bold"/>
                <a:sym typeface="Open Sans Ultra-Bold"/>
              </a:rPr>
              <a:t>Planleggingsskjema</a:t>
            </a:r>
            <a:endParaRPr lang="en-US" sz="2100" b="1" dirty="0">
              <a:solidFill>
                <a:srgbClr val="40797D"/>
              </a:solidFill>
              <a:latin typeface="Open Sans Ultra-Bold"/>
              <a:ea typeface="Open Sans Ultra-Bold"/>
              <a:cs typeface="Open Sans Ultra-Bold"/>
              <a:sym typeface="Open Sans Ultra-Bold"/>
            </a:endParaRPr>
          </a:p>
        </p:txBody>
      </p:sp>
      <p:sp>
        <p:nvSpPr>
          <p:cNvPr id="6" name="AutoShape 6"/>
          <p:cNvSpPr/>
          <p:nvPr/>
        </p:nvSpPr>
        <p:spPr>
          <a:xfrm flipH="1">
            <a:off x="426720" y="994329"/>
            <a:ext cx="9875158" cy="9525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7" name="AutoShape 7"/>
          <p:cNvSpPr/>
          <p:nvPr/>
        </p:nvSpPr>
        <p:spPr>
          <a:xfrm flipH="1" flipV="1">
            <a:off x="426710" y="1590928"/>
            <a:ext cx="9875167" cy="45218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8" name="TextBox 8"/>
          <p:cNvSpPr txBox="1"/>
          <p:nvPr/>
        </p:nvSpPr>
        <p:spPr>
          <a:xfrm>
            <a:off x="652942" y="1151024"/>
            <a:ext cx="2407758" cy="264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Tittelen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til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forteljinga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:</a:t>
            </a:r>
          </a:p>
        </p:txBody>
      </p:sp>
      <p:sp>
        <p:nvSpPr>
          <p:cNvPr id="9" name="AutoShape 9"/>
          <p:cNvSpPr/>
          <p:nvPr/>
        </p:nvSpPr>
        <p:spPr>
          <a:xfrm flipV="1">
            <a:off x="7819602" y="1613537"/>
            <a:ext cx="0" cy="5190444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0" name="AutoShape 10"/>
          <p:cNvSpPr/>
          <p:nvPr/>
        </p:nvSpPr>
        <p:spPr>
          <a:xfrm flipH="1" flipV="1">
            <a:off x="5364294" y="1613537"/>
            <a:ext cx="9525" cy="517567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1" name="AutoShape 11"/>
          <p:cNvSpPr/>
          <p:nvPr/>
        </p:nvSpPr>
        <p:spPr>
          <a:xfrm flipH="1" flipV="1">
            <a:off x="2882239" y="1590928"/>
            <a:ext cx="18679" cy="5213069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2" name="AutoShape 12"/>
          <p:cNvSpPr/>
          <p:nvPr/>
        </p:nvSpPr>
        <p:spPr>
          <a:xfrm flipH="1" flipV="1">
            <a:off x="426754" y="2108689"/>
            <a:ext cx="9875167" cy="45218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3" name="AutoShape 13"/>
          <p:cNvSpPr/>
          <p:nvPr/>
        </p:nvSpPr>
        <p:spPr>
          <a:xfrm flipH="1" flipV="1">
            <a:off x="426798" y="3177986"/>
            <a:ext cx="9875167" cy="45218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Box 14"/>
          <p:cNvSpPr txBox="1"/>
          <p:nvPr/>
        </p:nvSpPr>
        <p:spPr>
          <a:xfrm>
            <a:off x="1087462" y="1743633"/>
            <a:ext cx="1211238" cy="264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Deltakarar</a:t>
            </a:r>
            <a:endParaRPr lang="en-US" sz="1600" b="1" dirty="0">
              <a:solidFill>
                <a:srgbClr val="40797D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770096" y="1769037"/>
            <a:ext cx="770877" cy="26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Stader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6145626" y="1769037"/>
            <a:ext cx="868243" cy="26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Konflikt</a:t>
            </a:r>
            <a:endParaRPr lang="en-US" sz="1600" b="1" dirty="0">
              <a:solidFill>
                <a:srgbClr val="40797D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8694206" y="1769037"/>
            <a:ext cx="821239" cy="26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Løysing</a:t>
            </a:r>
            <a:endParaRPr lang="en-US" sz="1600" b="1" dirty="0">
              <a:solidFill>
                <a:srgbClr val="40797D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grpSp>
        <p:nvGrpSpPr>
          <p:cNvPr id="18" name="Group 18"/>
          <p:cNvGrpSpPr/>
          <p:nvPr/>
        </p:nvGrpSpPr>
        <p:grpSpPr>
          <a:xfrm>
            <a:off x="1197140" y="2199328"/>
            <a:ext cx="878056" cy="878056"/>
            <a:chOff x="0" y="0"/>
            <a:chExt cx="6350000" cy="63500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E628A"/>
            </a:solidFill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662917" y="2199328"/>
            <a:ext cx="878056" cy="878056"/>
            <a:chOff x="0" y="0"/>
            <a:chExt cx="6350000" cy="63500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7D019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2" name="Freeform 22"/>
          <p:cNvSpPr/>
          <p:nvPr/>
        </p:nvSpPr>
        <p:spPr>
          <a:xfrm>
            <a:off x="3745681" y="2282092"/>
            <a:ext cx="712528" cy="712528"/>
          </a:xfrm>
          <a:custGeom>
            <a:avLst/>
            <a:gdLst/>
            <a:ahLst/>
            <a:cxnLst/>
            <a:rect l="l" t="t" r="r" b="b"/>
            <a:pathLst>
              <a:path w="712528" h="712528">
                <a:moveTo>
                  <a:pt x="0" y="0"/>
                </a:moveTo>
                <a:lnTo>
                  <a:pt x="712528" y="0"/>
                </a:lnTo>
                <a:lnTo>
                  <a:pt x="712528" y="712528"/>
                </a:lnTo>
                <a:lnTo>
                  <a:pt x="0" y="712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3" name="Group 23"/>
          <p:cNvGrpSpPr/>
          <p:nvPr/>
        </p:nvGrpSpPr>
        <p:grpSpPr>
          <a:xfrm>
            <a:off x="6135819" y="2213198"/>
            <a:ext cx="878056" cy="878056"/>
            <a:chOff x="0" y="0"/>
            <a:chExt cx="6350000" cy="63500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F8114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5" name="Freeform 25"/>
          <p:cNvSpPr/>
          <p:nvPr/>
        </p:nvSpPr>
        <p:spPr>
          <a:xfrm>
            <a:off x="6375658" y="2453037"/>
            <a:ext cx="439028" cy="439028"/>
          </a:xfrm>
          <a:custGeom>
            <a:avLst/>
            <a:gdLst/>
            <a:ahLst/>
            <a:cxnLst/>
            <a:rect l="l" t="t" r="r" b="b"/>
            <a:pathLst>
              <a:path w="439028" h="439028">
                <a:moveTo>
                  <a:pt x="0" y="0"/>
                </a:moveTo>
                <a:lnTo>
                  <a:pt x="439028" y="0"/>
                </a:lnTo>
                <a:lnTo>
                  <a:pt x="439028" y="439028"/>
                </a:lnTo>
                <a:lnTo>
                  <a:pt x="0" y="4390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6" name="Group 26"/>
          <p:cNvGrpSpPr/>
          <p:nvPr/>
        </p:nvGrpSpPr>
        <p:grpSpPr>
          <a:xfrm>
            <a:off x="8640469" y="2228456"/>
            <a:ext cx="874980" cy="874980"/>
            <a:chOff x="0" y="0"/>
            <a:chExt cx="6350000" cy="63500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CD025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8" name="Freeform 28"/>
          <p:cNvSpPr/>
          <p:nvPr/>
        </p:nvSpPr>
        <p:spPr>
          <a:xfrm>
            <a:off x="8859214" y="2447201"/>
            <a:ext cx="437490" cy="437490"/>
          </a:xfrm>
          <a:custGeom>
            <a:avLst/>
            <a:gdLst/>
            <a:ahLst/>
            <a:cxnLst/>
            <a:rect l="l" t="t" r="r" b="b"/>
            <a:pathLst>
              <a:path w="437490" h="437490">
                <a:moveTo>
                  <a:pt x="0" y="0"/>
                </a:moveTo>
                <a:lnTo>
                  <a:pt x="437491" y="0"/>
                </a:lnTo>
                <a:lnTo>
                  <a:pt x="437491" y="437491"/>
                </a:lnTo>
                <a:lnTo>
                  <a:pt x="0" y="43749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29" name="Freeform 29"/>
          <p:cNvSpPr/>
          <p:nvPr/>
        </p:nvSpPr>
        <p:spPr>
          <a:xfrm>
            <a:off x="1452065" y="2499649"/>
            <a:ext cx="370112" cy="385042"/>
          </a:xfrm>
          <a:custGeom>
            <a:avLst/>
            <a:gdLst/>
            <a:ahLst/>
            <a:cxnLst/>
            <a:rect l="l" t="t" r="r" b="b"/>
            <a:pathLst>
              <a:path w="370112" h="385042">
                <a:moveTo>
                  <a:pt x="0" y="0"/>
                </a:moveTo>
                <a:lnTo>
                  <a:pt x="370113" y="0"/>
                </a:lnTo>
                <a:lnTo>
                  <a:pt x="370113" y="385043"/>
                </a:lnTo>
                <a:lnTo>
                  <a:pt x="0" y="3850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0" name="Freeform 30"/>
          <p:cNvSpPr/>
          <p:nvPr/>
        </p:nvSpPr>
        <p:spPr>
          <a:xfrm>
            <a:off x="1347516" y="2438069"/>
            <a:ext cx="193155" cy="200946"/>
          </a:xfrm>
          <a:custGeom>
            <a:avLst/>
            <a:gdLst/>
            <a:ahLst/>
            <a:cxnLst/>
            <a:rect l="l" t="t" r="r" b="b"/>
            <a:pathLst>
              <a:path w="193155" h="200946">
                <a:moveTo>
                  <a:pt x="0" y="0"/>
                </a:moveTo>
                <a:lnTo>
                  <a:pt x="193155" y="0"/>
                </a:lnTo>
                <a:lnTo>
                  <a:pt x="193155" y="200946"/>
                </a:lnTo>
                <a:lnTo>
                  <a:pt x="0" y="2009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1" name="Freeform 31"/>
          <p:cNvSpPr/>
          <p:nvPr/>
        </p:nvSpPr>
        <p:spPr>
          <a:xfrm>
            <a:off x="1731666" y="2438069"/>
            <a:ext cx="193155" cy="200946"/>
          </a:xfrm>
          <a:custGeom>
            <a:avLst/>
            <a:gdLst/>
            <a:ahLst/>
            <a:cxnLst/>
            <a:rect l="l" t="t" r="r" b="b"/>
            <a:pathLst>
              <a:path w="193155" h="200946">
                <a:moveTo>
                  <a:pt x="0" y="0"/>
                </a:moveTo>
                <a:lnTo>
                  <a:pt x="193155" y="0"/>
                </a:lnTo>
                <a:lnTo>
                  <a:pt x="193155" y="200946"/>
                </a:lnTo>
                <a:lnTo>
                  <a:pt x="0" y="2009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2" name="TextBox 32"/>
          <p:cNvSpPr txBox="1"/>
          <p:nvPr/>
        </p:nvSpPr>
        <p:spPr>
          <a:xfrm>
            <a:off x="6850588" y="1151024"/>
            <a:ext cx="1163112" cy="264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Forfattar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:</a:t>
            </a:r>
          </a:p>
        </p:txBody>
      </p:sp>
      <p:sp>
        <p:nvSpPr>
          <p:cNvPr id="33" name="Freeform 33"/>
          <p:cNvSpPr/>
          <p:nvPr/>
        </p:nvSpPr>
        <p:spPr>
          <a:xfrm>
            <a:off x="7819602" y="7054850"/>
            <a:ext cx="2341935" cy="153290"/>
          </a:xfrm>
          <a:custGeom>
            <a:avLst/>
            <a:gdLst/>
            <a:ahLst/>
            <a:cxnLst/>
            <a:rect l="l" t="t" r="r" b="b"/>
            <a:pathLst>
              <a:path w="2341935" h="153290">
                <a:moveTo>
                  <a:pt x="0" y="0"/>
                </a:moveTo>
                <a:lnTo>
                  <a:pt x="2341935" y="0"/>
                </a:lnTo>
                <a:lnTo>
                  <a:pt x="2341935" y="153290"/>
                </a:lnTo>
                <a:lnTo>
                  <a:pt x="0" y="1532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292CA968-1031-0435-4637-C4A74464D378}"/>
              </a:ext>
            </a:extLst>
          </p:cNvPr>
          <p:cNvSpPr txBox="1"/>
          <p:nvPr/>
        </p:nvSpPr>
        <p:spPr>
          <a:xfrm>
            <a:off x="546101" y="3297754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A5DABA8-6F76-0A29-6A2F-F461B9E88FD8}"/>
              </a:ext>
            </a:extLst>
          </p:cNvPr>
          <p:cNvSpPr txBox="1"/>
          <p:nvPr/>
        </p:nvSpPr>
        <p:spPr>
          <a:xfrm>
            <a:off x="2991884" y="3357475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E9B18D6E-BAA3-7A99-DAA7-EB86EC65AE62}"/>
              </a:ext>
            </a:extLst>
          </p:cNvPr>
          <p:cNvSpPr txBox="1"/>
          <p:nvPr/>
        </p:nvSpPr>
        <p:spPr>
          <a:xfrm>
            <a:off x="5495229" y="3427885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B69C11FA-180B-7F27-7850-B0F4D7197AC7}"/>
              </a:ext>
            </a:extLst>
          </p:cNvPr>
          <p:cNvSpPr txBox="1"/>
          <p:nvPr/>
        </p:nvSpPr>
        <p:spPr>
          <a:xfrm>
            <a:off x="7951737" y="3429265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9158B159-1E6E-A544-4FF0-DA6B4918BEB6}"/>
              </a:ext>
            </a:extLst>
          </p:cNvPr>
          <p:cNvSpPr txBox="1"/>
          <p:nvPr/>
        </p:nvSpPr>
        <p:spPr>
          <a:xfrm>
            <a:off x="2971559" y="1150979"/>
            <a:ext cx="36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5C0CDD59-88C0-021A-DEDD-009B2BD85B63}"/>
              </a:ext>
            </a:extLst>
          </p:cNvPr>
          <p:cNvSpPr txBox="1"/>
          <p:nvPr/>
        </p:nvSpPr>
        <p:spPr>
          <a:xfrm>
            <a:off x="7951737" y="1150979"/>
            <a:ext cx="219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</Words>
  <Application>Microsoft Macintosh PowerPoint</Application>
  <PresentationFormat>Egendefinert</PresentationFormat>
  <Paragraphs>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Open Sans Bold</vt:lpstr>
      <vt:lpstr>Calibri</vt:lpstr>
      <vt:lpstr>Open Sans Ultra-Bold</vt:lpstr>
      <vt:lpstr>Arial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Planleggingsskjema (ressurs, enkel versjon)</dc:title>
  <cp:lastModifiedBy>Johan Dragvoll</cp:lastModifiedBy>
  <cp:revision>3</cp:revision>
  <dcterms:created xsi:type="dcterms:W3CDTF">2006-08-16T00:00:00Z</dcterms:created>
  <dcterms:modified xsi:type="dcterms:W3CDTF">2025-06-24T08:06:29Z</dcterms:modified>
  <dc:identifier>DAGgGdLW_Dc</dc:identifier>
</cp:coreProperties>
</file>