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10693400" cy="7556500"/>
  <p:notesSz cx="6858000" cy="9144000"/>
  <p:embeddedFontLst>
    <p:embeddedFont>
      <p:font typeface="Open Sans" panose="020B0606030504020204" pitchFamily="34" charset="0"/>
      <p:regular r:id="rId3"/>
      <p:bold r:id="rId4"/>
      <p:italic r:id="rId5"/>
      <p:boldItalic r:id="rId6"/>
    </p:embeddedFont>
    <p:embeddedFont>
      <p:font typeface="Open Sans Bold" panose="020B0806030504020204" pitchFamily="34" charset="0"/>
      <p:regular r:id="rId7"/>
      <p:bold r:id="rId8"/>
    </p:embeddedFont>
    <p:embeddedFont>
      <p:font typeface="Open Sans Ultra-Bold" pitchFamily="2" charset="0"/>
      <p:regular r:id="rId9"/>
      <p:bold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A9490B-136D-F049-A9A9-912CC5FC0DEA}" v="27" dt="2025-06-24T08:10:25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8" autoAdjust="0"/>
  </p:normalViewPr>
  <p:slideViewPr>
    <p:cSldViewPr>
      <p:cViewPr varScale="1">
        <p:scale>
          <a:sx n="97" d="100"/>
          <a:sy n="97" d="100"/>
        </p:scale>
        <p:origin x="15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5" Type="http://schemas.microsoft.com/office/2016/11/relationships/changesInfo" Target="changesInfos/changesInfo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Dragvoll" userId="d9a33120-666c-4a3e-a71e-08ce4dcf6cca" providerId="ADAL" clId="{EAA9490B-136D-F049-A9A9-912CC5FC0DEA}"/>
    <pc:docChg chg="delSld modSld">
      <pc:chgData name="Johan Dragvoll" userId="d9a33120-666c-4a3e-a71e-08ce4dcf6cca" providerId="ADAL" clId="{EAA9490B-136D-F049-A9A9-912CC5FC0DEA}" dt="2025-06-24T08:10:25.743" v="41" actId="166"/>
      <pc:docMkLst>
        <pc:docMk/>
      </pc:docMkLst>
      <pc:sldChg chg="del">
        <pc:chgData name="Johan Dragvoll" userId="d9a33120-666c-4a3e-a71e-08ce4dcf6cca" providerId="ADAL" clId="{EAA9490B-136D-F049-A9A9-912CC5FC0DEA}" dt="2025-06-24T07:52:16.743" v="0" actId="2696"/>
        <pc:sldMkLst>
          <pc:docMk/>
          <pc:sldMk cId="0" sldId="256"/>
        </pc:sldMkLst>
      </pc:sldChg>
      <pc:sldChg chg="addSp delSp modSp mod">
        <pc:chgData name="Johan Dragvoll" userId="d9a33120-666c-4a3e-a71e-08ce4dcf6cca" providerId="ADAL" clId="{EAA9490B-136D-F049-A9A9-912CC5FC0DEA}" dt="2025-06-24T08:10:25.743" v="41" actId="166"/>
        <pc:sldMkLst>
          <pc:docMk/>
          <pc:sldMk cId="0" sldId="257"/>
        </pc:sldMkLst>
        <pc:spChg chg="mod">
          <ac:chgData name="Johan Dragvoll" userId="d9a33120-666c-4a3e-a71e-08ce4dcf6cca" providerId="ADAL" clId="{EAA9490B-136D-F049-A9A9-912CC5FC0DEA}" dt="2025-06-24T08:07:51.931" v="14" actId="167"/>
          <ac:spMkLst>
            <pc:docMk/>
            <pc:sldMk cId="0" sldId="257"/>
            <ac:spMk id="3" creationId="{00000000-0000-0000-0000-000000000000}"/>
          </ac:spMkLst>
        </pc:spChg>
        <pc:spChg chg="mod">
          <ac:chgData name="Johan Dragvoll" userId="d9a33120-666c-4a3e-a71e-08ce4dcf6cca" providerId="ADAL" clId="{EAA9490B-136D-F049-A9A9-912CC5FC0DEA}" dt="2025-06-24T08:09:29.058" v="32" actId="167"/>
          <ac:spMkLst>
            <pc:docMk/>
            <pc:sldMk cId="0" sldId="257"/>
            <ac:spMk id="11" creationId="{00000000-0000-0000-0000-000000000000}"/>
          </ac:spMkLst>
        </pc:spChg>
        <pc:spChg chg="add del mod">
          <ac:chgData name="Johan Dragvoll" userId="d9a33120-666c-4a3e-a71e-08ce4dcf6cca" providerId="ADAL" clId="{EAA9490B-136D-F049-A9A9-912CC5FC0DEA}" dt="2025-06-24T07:53:24.456" v="12"/>
          <ac:spMkLst>
            <pc:docMk/>
            <pc:sldMk cId="0" sldId="257"/>
            <ac:spMk id="43" creationId="{09CACC7E-24B9-1C70-00C7-B8229BA64583}"/>
          </ac:spMkLst>
        </pc:spChg>
        <pc:spChg chg="add mod">
          <ac:chgData name="Johan Dragvoll" userId="d9a33120-666c-4a3e-a71e-08ce4dcf6cca" providerId="ADAL" clId="{EAA9490B-136D-F049-A9A9-912CC5FC0DEA}" dt="2025-06-24T08:08:32.272" v="22" actId="166"/>
          <ac:spMkLst>
            <pc:docMk/>
            <pc:sldMk cId="0" sldId="257"/>
            <ac:spMk id="43" creationId="{6A7ACE11-A7B3-95D6-8AF6-C11EDE4AA1C9}"/>
          </ac:spMkLst>
        </pc:spChg>
        <pc:spChg chg="add mod">
          <ac:chgData name="Johan Dragvoll" userId="d9a33120-666c-4a3e-a71e-08ce4dcf6cca" providerId="ADAL" clId="{EAA9490B-136D-F049-A9A9-912CC5FC0DEA}" dt="2025-06-24T08:07:57.621" v="15" actId="166"/>
          <ac:spMkLst>
            <pc:docMk/>
            <pc:sldMk cId="0" sldId="257"/>
            <ac:spMk id="44" creationId="{D23FA211-9BEF-5312-8B0E-72919E2488E6}"/>
          </ac:spMkLst>
        </pc:spChg>
        <pc:spChg chg="add mod">
          <ac:chgData name="Johan Dragvoll" userId="d9a33120-666c-4a3e-a71e-08ce4dcf6cca" providerId="ADAL" clId="{EAA9490B-136D-F049-A9A9-912CC5FC0DEA}" dt="2025-06-24T08:08:00.816" v="16" actId="166"/>
          <ac:spMkLst>
            <pc:docMk/>
            <pc:sldMk cId="0" sldId="257"/>
            <ac:spMk id="45" creationId="{295057F1-BD00-4ED2-EC36-191D4E789572}"/>
          </ac:spMkLst>
        </pc:spChg>
        <pc:spChg chg="add mod">
          <ac:chgData name="Johan Dragvoll" userId="d9a33120-666c-4a3e-a71e-08ce4dcf6cca" providerId="ADAL" clId="{EAA9490B-136D-F049-A9A9-912CC5FC0DEA}" dt="2025-06-24T08:08:04.106" v="17" actId="166"/>
          <ac:spMkLst>
            <pc:docMk/>
            <pc:sldMk cId="0" sldId="257"/>
            <ac:spMk id="46" creationId="{40C552D1-8927-CCFD-9C0E-BD033C739778}"/>
          </ac:spMkLst>
        </pc:spChg>
        <pc:spChg chg="add mod">
          <ac:chgData name="Johan Dragvoll" userId="d9a33120-666c-4a3e-a71e-08ce4dcf6cca" providerId="ADAL" clId="{EAA9490B-136D-F049-A9A9-912CC5FC0DEA}" dt="2025-06-24T08:08:06.808" v="18" actId="166"/>
          <ac:spMkLst>
            <pc:docMk/>
            <pc:sldMk cId="0" sldId="257"/>
            <ac:spMk id="47" creationId="{08D0C8A8-A70A-251F-47DE-A84E0181EC21}"/>
          </ac:spMkLst>
        </pc:spChg>
        <pc:spChg chg="add del mod">
          <ac:chgData name="Johan Dragvoll" userId="d9a33120-666c-4a3e-a71e-08ce4dcf6cca" providerId="ADAL" clId="{EAA9490B-136D-F049-A9A9-912CC5FC0DEA}" dt="2025-06-24T08:08:56.139" v="26"/>
          <ac:spMkLst>
            <pc:docMk/>
            <pc:sldMk cId="0" sldId="257"/>
            <ac:spMk id="48" creationId="{C511AEA1-A7DF-A400-3485-65D495B07293}"/>
          </ac:spMkLst>
        </pc:spChg>
        <pc:spChg chg="add del mod">
          <ac:chgData name="Johan Dragvoll" userId="d9a33120-666c-4a3e-a71e-08ce4dcf6cca" providerId="ADAL" clId="{EAA9490B-136D-F049-A9A9-912CC5FC0DEA}" dt="2025-06-24T08:09:17.178" v="30"/>
          <ac:spMkLst>
            <pc:docMk/>
            <pc:sldMk cId="0" sldId="257"/>
            <ac:spMk id="49" creationId="{4F9BF124-931C-1004-860B-4D3CD94DAE6C}"/>
          </ac:spMkLst>
        </pc:spChg>
        <pc:spChg chg="add del mod">
          <ac:chgData name="Johan Dragvoll" userId="d9a33120-666c-4a3e-a71e-08ce4dcf6cca" providerId="ADAL" clId="{EAA9490B-136D-F049-A9A9-912CC5FC0DEA}" dt="2025-06-24T08:09:44.624" v="36"/>
          <ac:spMkLst>
            <pc:docMk/>
            <pc:sldMk cId="0" sldId="257"/>
            <ac:spMk id="50" creationId="{63993BB9-F294-1CF5-72ED-82310577D8AF}"/>
          </ac:spMkLst>
        </pc:spChg>
        <pc:spChg chg="add mod">
          <ac:chgData name="Johan Dragvoll" userId="d9a33120-666c-4a3e-a71e-08ce4dcf6cca" providerId="ADAL" clId="{EAA9490B-136D-F049-A9A9-912CC5FC0DEA}" dt="2025-06-24T08:09:55.094" v="38" actId="166"/>
          <ac:spMkLst>
            <pc:docMk/>
            <pc:sldMk cId="0" sldId="257"/>
            <ac:spMk id="51" creationId="{21A74C73-C432-A8FA-4736-60BCC2844178}"/>
          </ac:spMkLst>
        </pc:spChg>
        <pc:spChg chg="add mod">
          <ac:chgData name="Johan Dragvoll" userId="d9a33120-666c-4a3e-a71e-08ce4dcf6cca" providerId="ADAL" clId="{EAA9490B-136D-F049-A9A9-912CC5FC0DEA}" dt="2025-06-24T08:10:25.743" v="41" actId="166"/>
          <ac:spMkLst>
            <pc:docMk/>
            <pc:sldMk cId="0" sldId="257"/>
            <ac:spMk id="52" creationId="{C4E40CE5-E5A8-C4B4-E74A-4BA80C6D131B}"/>
          </ac:spMkLst>
        </pc:spChg>
        <pc:grpChg chg="mod">
          <ac:chgData name="Johan Dragvoll" userId="d9a33120-666c-4a3e-a71e-08ce4dcf6cca" providerId="ADAL" clId="{EAA9490B-136D-F049-A9A9-912CC5FC0DEA}" dt="2025-06-24T08:10:14.531" v="39" actId="167"/>
          <ac:grpSpMkLst>
            <pc:docMk/>
            <pc:sldMk cId="0" sldId="257"/>
            <ac:grpSpMk id="2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56011" y="756000"/>
            <a:ext cx="7377170" cy="6048000"/>
            <a:chOff x="0" y="0"/>
            <a:chExt cx="3539037" cy="290139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539037" cy="2901397"/>
            </a:xfrm>
            <a:custGeom>
              <a:avLst/>
              <a:gdLst/>
              <a:ahLst/>
              <a:cxnLst/>
              <a:rect l="l" t="t" r="r" b="b"/>
              <a:pathLst>
                <a:path w="3539037" h="2901397">
                  <a:moveTo>
                    <a:pt x="41978" y="0"/>
                  </a:moveTo>
                  <a:lnTo>
                    <a:pt x="3497059" y="0"/>
                  </a:lnTo>
                  <a:cubicBezTo>
                    <a:pt x="3520242" y="0"/>
                    <a:pt x="3539037" y="18794"/>
                    <a:pt x="3539037" y="41978"/>
                  </a:cubicBezTo>
                  <a:lnTo>
                    <a:pt x="3539037" y="2859419"/>
                  </a:lnTo>
                  <a:cubicBezTo>
                    <a:pt x="3539037" y="2870552"/>
                    <a:pt x="3534614" y="2881229"/>
                    <a:pt x="3526742" y="2889102"/>
                  </a:cubicBezTo>
                  <a:cubicBezTo>
                    <a:pt x="3518869" y="2896974"/>
                    <a:pt x="3508192" y="2901397"/>
                    <a:pt x="3497059" y="2901397"/>
                  </a:cubicBezTo>
                  <a:lnTo>
                    <a:pt x="41978" y="2901397"/>
                  </a:lnTo>
                  <a:cubicBezTo>
                    <a:pt x="18794" y="2901397"/>
                    <a:pt x="0" y="2882603"/>
                    <a:pt x="0" y="2859419"/>
                  </a:cubicBezTo>
                  <a:lnTo>
                    <a:pt x="0" y="41978"/>
                  </a:lnTo>
                  <a:cubicBezTo>
                    <a:pt x="0" y="18794"/>
                    <a:pt x="18794" y="0"/>
                    <a:pt x="41978" y="0"/>
                  </a:cubicBezTo>
                  <a:close/>
                </a:path>
              </a:pathLst>
            </a:custGeom>
            <a:solidFill>
              <a:srgbClr val="FFFFFF"/>
            </a:solidFill>
            <a:ln w="19050" cap="rnd">
              <a:solidFill>
                <a:srgbClr val="40797D"/>
              </a:solidFill>
              <a:prstDash val="solid"/>
              <a:round/>
            </a:ln>
          </p:spPr>
          <p:txBody>
            <a:bodyPr/>
            <a:lstStyle/>
            <a:p>
              <a:endParaRPr lang="nb-NO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539037" cy="29490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11" name="AutoShape 11"/>
          <p:cNvSpPr/>
          <p:nvPr/>
        </p:nvSpPr>
        <p:spPr>
          <a:xfrm flipH="1" flipV="1">
            <a:off x="756076" y="2014143"/>
            <a:ext cx="7377170" cy="33780"/>
          </a:xfrm>
          <a:prstGeom prst="line">
            <a:avLst/>
          </a:prstGeom>
          <a:ln w="19050" cap="flat">
            <a:solidFill>
              <a:srgbClr val="40797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5" name="AutoShape 5"/>
          <p:cNvSpPr/>
          <p:nvPr/>
        </p:nvSpPr>
        <p:spPr>
          <a:xfrm flipH="1">
            <a:off x="756051" y="1181668"/>
            <a:ext cx="7377163" cy="7116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6" name="AutoShape 6"/>
          <p:cNvSpPr/>
          <p:nvPr/>
        </p:nvSpPr>
        <p:spPr>
          <a:xfrm flipH="1" flipV="1">
            <a:off x="756044" y="1627354"/>
            <a:ext cx="7377170" cy="33780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7" name="AutoShape 7"/>
          <p:cNvSpPr/>
          <p:nvPr/>
        </p:nvSpPr>
        <p:spPr>
          <a:xfrm flipV="1">
            <a:off x="5248150" y="1644243"/>
            <a:ext cx="0" cy="515975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8" name="AutoShape 8"/>
          <p:cNvSpPr/>
          <p:nvPr/>
        </p:nvSpPr>
        <p:spPr>
          <a:xfrm flipV="1">
            <a:off x="3759065" y="1644243"/>
            <a:ext cx="0" cy="515975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9" name="AutoShape 9"/>
          <p:cNvSpPr/>
          <p:nvPr/>
        </p:nvSpPr>
        <p:spPr>
          <a:xfrm flipV="1">
            <a:off x="6666483" y="1644243"/>
            <a:ext cx="6868" cy="515975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0" name="AutoShape 10"/>
          <p:cNvSpPr/>
          <p:nvPr/>
        </p:nvSpPr>
        <p:spPr>
          <a:xfrm flipV="1">
            <a:off x="2262957" y="1644243"/>
            <a:ext cx="0" cy="515975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2" name="AutoShape 12"/>
          <p:cNvSpPr/>
          <p:nvPr/>
        </p:nvSpPr>
        <p:spPr>
          <a:xfrm flipH="1" flipV="1">
            <a:off x="756109" y="2812953"/>
            <a:ext cx="7377170" cy="33780"/>
          </a:xfrm>
          <a:prstGeom prst="line">
            <a:avLst/>
          </a:prstGeom>
          <a:ln w="19050" cap="flat">
            <a:solidFill>
              <a:srgbClr val="40797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grpSp>
        <p:nvGrpSpPr>
          <p:cNvPr id="13" name="Group 13"/>
          <p:cNvGrpSpPr/>
          <p:nvPr/>
        </p:nvGrpSpPr>
        <p:grpSpPr>
          <a:xfrm>
            <a:off x="1187627" y="2081854"/>
            <a:ext cx="655945" cy="655945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E628A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5" name="Freeform 15"/>
          <p:cNvSpPr/>
          <p:nvPr/>
        </p:nvSpPr>
        <p:spPr>
          <a:xfrm>
            <a:off x="1330591" y="2217355"/>
            <a:ext cx="370016" cy="384942"/>
          </a:xfrm>
          <a:custGeom>
            <a:avLst/>
            <a:gdLst/>
            <a:ahLst/>
            <a:cxnLst/>
            <a:rect l="l" t="t" r="r" b="b"/>
            <a:pathLst>
              <a:path w="370016" h="384942">
                <a:moveTo>
                  <a:pt x="0" y="0"/>
                </a:moveTo>
                <a:lnTo>
                  <a:pt x="370016" y="0"/>
                </a:lnTo>
                <a:lnTo>
                  <a:pt x="370016" y="384943"/>
                </a:lnTo>
                <a:lnTo>
                  <a:pt x="0" y="3849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16" name="Freeform 16"/>
          <p:cNvSpPr/>
          <p:nvPr/>
        </p:nvSpPr>
        <p:spPr>
          <a:xfrm>
            <a:off x="1272507" y="2245840"/>
            <a:ext cx="144295" cy="150116"/>
          </a:xfrm>
          <a:custGeom>
            <a:avLst/>
            <a:gdLst/>
            <a:ahLst/>
            <a:cxnLst/>
            <a:rect l="l" t="t" r="r" b="b"/>
            <a:pathLst>
              <a:path w="144295" h="150116">
                <a:moveTo>
                  <a:pt x="0" y="0"/>
                </a:moveTo>
                <a:lnTo>
                  <a:pt x="144295" y="0"/>
                </a:lnTo>
                <a:lnTo>
                  <a:pt x="144295" y="150116"/>
                </a:lnTo>
                <a:lnTo>
                  <a:pt x="0" y="1501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17" name="Freeform 17"/>
          <p:cNvSpPr/>
          <p:nvPr/>
        </p:nvSpPr>
        <p:spPr>
          <a:xfrm>
            <a:off x="1606807" y="2245840"/>
            <a:ext cx="144295" cy="150116"/>
          </a:xfrm>
          <a:custGeom>
            <a:avLst/>
            <a:gdLst/>
            <a:ahLst/>
            <a:cxnLst/>
            <a:rect l="l" t="t" r="r" b="b"/>
            <a:pathLst>
              <a:path w="144295" h="150116">
                <a:moveTo>
                  <a:pt x="0" y="0"/>
                </a:moveTo>
                <a:lnTo>
                  <a:pt x="144295" y="0"/>
                </a:lnTo>
                <a:lnTo>
                  <a:pt x="144295" y="150116"/>
                </a:lnTo>
                <a:lnTo>
                  <a:pt x="0" y="1501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18" name="Group 18"/>
          <p:cNvGrpSpPr/>
          <p:nvPr/>
        </p:nvGrpSpPr>
        <p:grpSpPr>
          <a:xfrm>
            <a:off x="2701107" y="2081854"/>
            <a:ext cx="655945" cy="655945"/>
            <a:chOff x="0" y="0"/>
            <a:chExt cx="6350000" cy="63500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7D019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0" name="Freeform 20"/>
          <p:cNvSpPr/>
          <p:nvPr/>
        </p:nvSpPr>
        <p:spPr>
          <a:xfrm>
            <a:off x="2762935" y="2143682"/>
            <a:ext cx="532288" cy="532288"/>
          </a:xfrm>
          <a:custGeom>
            <a:avLst/>
            <a:gdLst/>
            <a:ahLst/>
            <a:cxnLst/>
            <a:rect l="l" t="t" r="r" b="b"/>
            <a:pathLst>
              <a:path w="532288" h="532288">
                <a:moveTo>
                  <a:pt x="0" y="0"/>
                </a:moveTo>
                <a:lnTo>
                  <a:pt x="532288" y="0"/>
                </a:lnTo>
                <a:lnTo>
                  <a:pt x="532288" y="532289"/>
                </a:lnTo>
                <a:lnTo>
                  <a:pt x="0" y="53228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21" name="Group 21"/>
          <p:cNvGrpSpPr/>
          <p:nvPr/>
        </p:nvGrpSpPr>
        <p:grpSpPr>
          <a:xfrm>
            <a:off x="4170743" y="2081854"/>
            <a:ext cx="655945" cy="655945"/>
            <a:chOff x="0" y="0"/>
            <a:chExt cx="6350000" cy="635000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F8114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3" name="Freeform 23"/>
          <p:cNvSpPr/>
          <p:nvPr/>
        </p:nvSpPr>
        <p:spPr>
          <a:xfrm>
            <a:off x="4349913" y="2261024"/>
            <a:ext cx="327973" cy="327973"/>
          </a:xfrm>
          <a:custGeom>
            <a:avLst/>
            <a:gdLst/>
            <a:ahLst/>
            <a:cxnLst/>
            <a:rect l="l" t="t" r="r" b="b"/>
            <a:pathLst>
              <a:path w="327973" h="327973">
                <a:moveTo>
                  <a:pt x="0" y="0"/>
                </a:moveTo>
                <a:lnTo>
                  <a:pt x="327973" y="0"/>
                </a:lnTo>
                <a:lnTo>
                  <a:pt x="327973" y="327973"/>
                </a:lnTo>
                <a:lnTo>
                  <a:pt x="0" y="32797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24" name="Group 24"/>
          <p:cNvGrpSpPr/>
          <p:nvPr/>
        </p:nvGrpSpPr>
        <p:grpSpPr>
          <a:xfrm>
            <a:off x="5600132" y="2084152"/>
            <a:ext cx="653648" cy="653648"/>
            <a:chOff x="0" y="0"/>
            <a:chExt cx="6350000" cy="635000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CBFBE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6" name="Freeform 26"/>
          <p:cNvSpPr/>
          <p:nvPr/>
        </p:nvSpPr>
        <p:spPr>
          <a:xfrm>
            <a:off x="5662271" y="2165203"/>
            <a:ext cx="491544" cy="491544"/>
          </a:xfrm>
          <a:custGeom>
            <a:avLst/>
            <a:gdLst/>
            <a:ahLst/>
            <a:cxnLst/>
            <a:rect l="l" t="t" r="r" b="b"/>
            <a:pathLst>
              <a:path w="491544" h="491544">
                <a:moveTo>
                  <a:pt x="0" y="0"/>
                </a:moveTo>
                <a:lnTo>
                  <a:pt x="491543" y="0"/>
                </a:lnTo>
                <a:lnTo>
                  <a:pt x="491543" y="491544"/>
                </a:lnTo>
                <a:lnTo>
                  <a:pt x="0" y="49154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27" name="Group 27"/>
          <p:cNvGrpSpPr/>
          <p:nvPr/>
        </p:nvGrpSpPr>
        <p:grpSpPr>
          <a:xfrm>
            <a:off x="7086055" y="2084152"/>
            <a:ext cx="653648" cy="653648"/>
            <a:chOff x="0" y="0"/>
            <a:chExt cx="6350000" cy="635000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CD025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9" name="Freeform 29"/>
          <p:cNvSpPr/>
          <p:nvPr/>
        </p:nvSpPr>
        <p:spPr>
          <a:xfrm>
            <a:off x="7249467" y="2247563"/>
            <a:ext cx="326824" cy="326824"/>
          </a:xfrm>
          <a:custGeom>
            <a:avLst/>
            <a:gdLst/>
            <a:ahLst/>
            <a:cxnLst/>
            <a:rect l="l" t="t" r="r" b="b"/>
            <a:pathLst>
              <a:path w="326824" h="326824">
                <a:moveTo>
                  <a:pt x="0" y="0"/>
                </a:moveTo>
                <a:lnTo>
                  <a:pt x="326824" y="0"/>
                </a:lnTo>
                <a:lnTo>
                  <a:pt x="326824" y="326824"/>
                </a:lnTo>
                <a:lnTo>
                  <a:pt x="0" y="326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0" name="Freeform 30"/>
          <p:cNvSpPr/>
          <p:nvPr/>
        </p:nvSpPr>
        <p:spPr>
          <a:xfrm rot="5400000">
            <a:off x="7226394" y="2764699"/>
            <a:ext cx="3923791" cy="1716658"/>
          </a:xfrm>
          <a:custGeom>
            <a:avLst/>
            <a:gdLst/>
            <a:ahLst/>
            <a:cxnLst/>
            <a:rect l="l" t="t" r="r" b="b"/>
            <a:pathLst>
              <a:path w="3923791" h="1716658">
                <a:moveTo>
                  <a:pt x="0" y="0"/>
                </a:moveTo>
                <a:lnTo>
                  <a:pt x="3923791" y="0"/>
                </a:lnTo>
                <a:lnTo>
                  <a:pt x="3923791" y="1716659"/>
                </a:lnTo>
                <a:lnTo>
                  <a:pt x="0" y="1716659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1" name="Freeform 31"/>
          <p:cNvSpPr/>
          <p:nvPr/>
        </p:nvSpPr>
        <p:spPr>
          <a:xfrm>
            <a:off x="6045699" y="7070713"/>
            <a:ext cx="2087580" cy="136642"/>
          </a:xfrm>
          <a:custGeom>
            <a:avLst/>
            <a:gdLst/>
            <a:ahLst/>
            <a:cxnLst/>
            <a:rect l="l" t="t" r="r" b="b"/>
            <a:pathLst>
              <a:path w="2087580" h="136642">
                <a:moveTo>
                  <a:pt x="0" y="0"/>
                </a:moveTo>
                <a:lnTo>
                  <a:pt x="2087580" y="0"/>
                </a:lnTo>
                <a:lnTo>
                  <a:pt x="2087580" y="136641"/>
                </a:lnTo>
                <a:lnTo>
                  <a:pt x="0" y="13664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2" name="TextBox 32"/>
          <p:cNvSpPr txBox="1"/>
          <p:nvPr/>
        </p:nvSpPr>
        <p:spPr>
          <a:xfrm>
            <a:off x="925049" y="835711"/>
            <a:ext cx="2285282" cy="2662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96"/>
              </a:lnSpc>
              <a:spcBef>
                <a:spcPct val="0"/>
              </a:spcBef>
            </a:pPr>
            <a:r>
              <a:rPr lang="en-US" sz="1568" b="1">
                <a:solidFill>
                  <a:srgbClr val="40797D"/>
                </a:solidFill>
                <a:latin typeface="Open Sans Ultra-Bold"/>
                <a:ea typeface="Open Sans Ultra-Bold"/>
                <a:cs typeface="Open Sans Ultra-Bold"/>
                <a:sym typeface="Open Sans Ultra-Bold"/>
              </a:rPr>
              <a:t>Planleggingsskjema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141447" y="1743727"/>
            <a:ext cx="821238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Deltakarar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2761756" y="1743727"/>
            <a:ext cx="495811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Stader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131632" y="1743727"/>
            <a:ext cx="766537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Konfliktar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630131" y="1743727"/>
            <a:ext cx="595652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Følelsar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7119500" y="1743741"/>
            <a:ext cx="573360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Løysing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5936191" y="1301023"/>
            <a:ext cx="732293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Forfattar: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8971490" y="1861368"/>
            <a:ext cx="1002405" cy="617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Kva handlar forteljinga om?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8971490" y="3206455"/>
            <a:ext cx="891787" cy="826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Korleis startar og sluttar forteljinga?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8971490" y="4823457"/>
            <a:ext cx="891787" cy="4077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Skriv </a:t>
            </a:r>
          </a:p>
          <a:p>
            <a:pPr algn="l">
              <a:lnSpc>
                <a:spcPts val="1673"/>
              </a:lnSpc>
            </a:pPr>
            <a:r>
              <a:rPr lang="en-US" sz="119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stikkord!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925049" y="1301023"/>
            <a:ext cx="1665379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Tittelen til forteljinga:</a:t>
            </a:r>
          </a:p>
        </p:txBody>
      </p:sp>
      <p:sp>
        <p:nvSpPr>
          <p:cNvPr id="44" name="TekstSylinder 43">
            <a:extLst>
              <a:ext uri="{FF2B5EF4-FFF2-40B4-BE49-F238E27FC236}">
                <a16:creationId xmlns:a16="http://schemas.microsoft.com/office/drawing/2014/main" id="{D23FA211-9BEF-5312-8B0E-72919E2488E6}"/>
              </a:ext>
            </a:extLst>
          </p:cNvPr>
          <p:cNvSpPr txBox="1"/>
          <p:nvPr/>
        </p:nvSpPr>
        <p:spPr>
          <a:xfrm>
            <a:off x="2363686" y="2895170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5" name="TekstSylinder 44">
            <a:extLst>
              <a:ext uri="{FF2B5EF4-FFF2-40B4-BE49-F238E27FC236}">
                <a16:creationId xmlns:a16="http://schemas.microsoft.com/office/drawing/2014/main" id="{295057F1-BD00-4ED2-EC36-191D4E789572}"/>
              </a:ext>
            </a:extLst>
          </p:cNvPr>
          <p:cNvSpPr txBox="1"/>
          <p:nvPr/>
        </p:nvSpPr>
        <p:spPr>
          <a:xfrm>
            <a:off x="3847877" y="2895170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6" name="TekstSylinder 45">
            <a:extLst>
              <a:ext uri="{FF2B5EF4-FFF2-40B4-BE49-F238E27FC236}">
                <a16:creationId xmlns:a16="http://schemas.microsoft.com/office/drawing/2014/main" id="{40C552D1-8927-CCFD-9C0E-BD033C739778}"/>
              </a:ext>
            </a:extLst>
          </p:cNvPr>
          <p:cNvSpPr txBox="1"/>
          <p:nvPr/>
        </p:nvSpPr>
        <p:spPr>
          <a:xfrm>
            <a:off x="5314928" y="2895170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7" name="TekstSylinder 46">
            <a:extLst>
              <a:ext uri="{FF2B5EF4-FFF2-40B4-BE49-F238E27FC236}">
                <a16:creationId xmlns:a16="http://schemas.microsoft.com/office/drawing/2014/main" id="{08D0C8A8-A70A-251F-47DE-A84E0181EC21}"/>
              </a:ext>
            </a:extLst>
          </p:cNvPr>
          <p:cNvSpPr txBox="1"/>
          <p:nvPr/>
        </p:nvSpPr>
        <p:spPr>
          <a:xfrm>
            <a:off x="6752428" y="2895170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3" name="TekstSylinder 42">
            <a:extLst>
              <a:ext uri="{FF2B5EF4-FFF2-40B4-BE49-F238E27FC236}">
                <a16:creationId xmlns:a16="http://schemas.microsoft.com/office/drawing/2014/main" id="{6A7ACE11-A7B3-95D6-8AF6-C11EDE4AA1C9}"/>
              </a:ext>
            </a:extLst>
          </p:cNvPr>
          <p:cNvSpPr txBox="1"/>
          <p:nvPr/>
        </p:nvSpPr>
        <p:spPr>
          <a:xfrm>
            <a:off x="858647" y="2888338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51" name="TekstSylinder 50">
            <a:extLst>
              <a:ext uri="{FF2B5EF4-FFF2-40B4-BE49-F238E27FC236}">
                <a16:creationId xmlns:a16="http://schemas.microsoft.com/office/drawing/2014/main" id="{21A74C73-C432-A8FA-4736-60BCC2844178}"/>
              </a:ext>
            </a:extLst>
          </p:cNvPr>
          <p:cNvSpPr txBox="1"/>
          <p:nvPr/>
        </p:nvSpPr>
        <p:spPr>
          <a:xfrm>
            <a:off x="6752428" y="1301023"/>
            <a:ext cx="1301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52" name="TekstSylinder 51">
            <a:extLst>
              <a:ext uri="{FF2B5EF4-FFF2-40B4-BE49-F238E27FC236}">
                <a16:creationId xmlns:a16="http://schemas.microsoft.com/office/drawing/2014/main" id="{C4E40CE5-E5A8-C4B4-E74A-4BA80C6D131B}"/>
              </a:ext>
            </a:extLst>
          </p:cNvPr>
          <p:cNvSpPr txBox="1"/>
          <p:nvPr/>
        </p:nvSpPr>
        <p:spPr>
          <a:xfrm>
            <a:off x="2701107" y="1301023"/>
            <a:ext cx="3102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</Words>
  <Application>Microsoft Macintosh PowerPoint</Application>
  <PresentationFormat>Egendefinert</PresentationFormat>
  <Paragraphs>12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Open Sans Bold</vt:lpstr>
      <vt:lpstr>Calibri</vt:lpstr>
      <vt:lpstr>Open Sans Ultra-Bold</vt:lpstr>
      <vt:lpstr>Open Sans</vt:lpstr>
      <vt:lpstr>Arial</vt:lpstr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Planleggingsskjema (ressurs)</dc:title>
  <cp:lastModifiedBy>Johan Dragvoll</cp:lastModifiedBy>
  <cp:revision>3</cp:revision>
  <dcterms:created xsi:type="dcterms:W3CDTF">2006-08-16T00:00:00Z</dcterms:created>
  <dcterms:modified xsi:type="dcterms:W3CDTF">2025-06-24T08:10:35Z</dcterms:modified>
  <dc:identifier>DAGgGR0zAt0</dc:identifier>
</cp:coreProperties>
</file>