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Open Sans Bold" panose="020B0806030504020204" pitchFamily="34" charset="0"/>
      <p:regular r:id="rId3"/>
      <p:bold r:id="rId4"/>
    </p:embeddedFont>
    <p:embeddedFont>
      <p:font typeface="Open Sans Ultra-Bold" pitchFamily="2" charset="0"/>
      <p:regular r:id="rId5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0FFFB-6F13-BC4E-99A2-66AE0E7A2478}" v="27" dt="2025-06-24T08:03:50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 autoAdjust="0"/>
    <p:restoredTop sz="94588" autoAdjust="0"/>
  </p:normalViewPr>
  <p:slideViewPr>
    <p:cSldViewPr>
      <p:cViewPr varScale="1">
        <p:scale>
          <a:sx n="97" d="100"/>
          <a:sy n="97" d="100"/>
        </p:scale>
        <p:origin x="15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Dragvoll" userId="d9a33120-666c-4a3e-a71e-08ce4dcf6cca" providerId="ADAL" clId="{56A0FFFB-6F13-BC4E-99A2-66AE0E7A2478}"/>
    <pc:docChg chg="undo custSel delSld modSld">
      <pc:chgData name="Johan Dragvoll" userId="d9a33120-666c-4a3e-a71e-08ce4dcf6cca" providerId="ADAL" clId="{56A0FFFB-6F13-BC4E-99A2-66AE0E7A2478}" dt="2025-06-24T08:04:07.900" v="75" actId="14100"/>
      <pc:docMkLst>
        <pc:docMk/>
      </pc:docMkLst>
      <pc:sldChg chg="addSp delSp modSp mod">
        <pc:chgData name="Johan Dragvoll" userId="d9a33120-666c-4a3e-a71e-08ce4dcf6cca" providerId="ADAL" clId="{56A0FFFB-6F13-BC4E-99A2-66AE0E7A2478}" dt="2025-06-24T08:04:07.900" v="75" actId="14100"/>
        <pc:sldMkLst>
          <pc:docMk/>
          <pc:sldMk cId="0" sldId="256"/>
        </pc:sldMkLst>
        <pc:spChg chg="mod">
          <ac:chgData name="Johan Dragvoll" userId="d9a33120-666c-4a3e-a71e-08ce4dcf6cca" providerId="ADAL" clId="{56A0FFFB-6F13-BC4E-99A2-66AE0E7A2478}" dt="2025-06-24T08:02:30.263" v="56" actId="167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Johan Dragvoll" userId="d9a33120-666c-4a3e-a71e-08ce4dcf6cca" providerId="ADAL" clId="{56A0FFFB-6F13-BC4E-99A2-66AE0E7A2478}" dt="2025-06-24T07:58:40.757" v="13"/>
          <ac:spMkLst>
            <pc:docMk/>
            <pc:sldMk cId="0" sldId="256"/>
            <ac:spMk id="34" creationId="{D0D8B73C-ED43-21DA-7412-2F1B257C7BB6}"/>
          </ac:spMkLst>
        </pc:spChg>
        <pc:spChg chg="add mod">
          <ac:chgData name="Johan Dragvoll" userId="d9a33120-666c-4a3e-a71e-08ce4dcf6cca" providerId="ADAL" clId="{56A0FFFB-6F13-BC4E-99A2-66AE0E7A2478}" dt="2025-06-24T07:59:08.887" v="22" actId="1076"/>
          <ac:spMkLst>
            <pc:docMk/>
            <pc:sldMk cId="0" sldId="256"/>
            <ac:spMk id="35" creationId="{2D9A5C9E-8C74-1A15-AAB7-C3C464E6AB65}"/>
          </ac:spMkLst>
        </pc:spChg>
        <pc:spChg chg="add mod">
          <ac:chgData name="Johan Dragvoll" userId="d9a33120-666c-4a3e-a71e-08ce4dcf6cca" providerId="ADAL" clId="{56A0FFFB-6F13-BC4E-99A2-66AE0E7A2478}" dt="2025-06-24T07:58:16.301" v="7" actId="1076"/>
          <ac:spMkLst>
            <pc:docMk/>
            <pc:sldMk cId="0" sldId="256"/>
            <ac:spMk id="38" creationId="{FC5998FA-71AF-91AE-E46D-D7012A56F9C2}"/>
          </ac:spMkLst>
        </pc:spChg>
        <pc:spChg chg="add mod">
          <ac:chgData name="Johan Dragvoll" userId="d9a33120-666c-4a3e-a71e-08ce4dcf6cca" providerId="ADAL" clId="{56A0FFFB-6F13-BC4E-99A2-66AE0E7A2478}" dt="2025-06-24T08:03:14.413" v="65" actId="1076"/>
          <ac:spMkLst>
            <pc:docMk/>
            <pc:sldMk cId="0" sldId="256"/>
            <ac:spMk id="39" creationId="{AE964A66-CC0F-832E-8157-7EF924559774}"/>
          </ac:spMkLst>
        </pc:spChg>
        <pc:spChg chg="add del mod">
          <ac:chgData name="Johan Dragvoll" userId="d9a33120-666c-4a3e-a71e-08ce4dcf6cca" providerId="ADAL" clId="{56A0FFFB-6F13-BC4E-99A2-66AE0E7A2478}" dt="2025-06-24T07:58:41.140" v="17"/>
          <ac:spMkLst>
            <pc:docMk/>
            <pc:sldMk cId="0" sldId="256"/>
            <ac:spMk id="40" creationId="{604186A3-62AA-8FCD-CF45-ABDFE2CD8B74}"/>
          </ac:spMkLst>
        </pc:spChg>
        <pc:spChg chg="add del mod">
          <ac:chgData name="Johan Dragvoll" userId="d9a33120-666c-4a3e-a71e-08ce4dcf6cca" providerId="ADAL" clId="{56A0FFFB-6F13-BC4E-99A2-66AE0E7A2478}" dt="2025-06-24T07:58:40.929" v="15"/>
          <ac:spMkLst>
            <pc:docMk/>
            <pc:sldMk cId="0" sldId="256"/>
            <ac:spMk id="41" creationId="{45C54902-7EF4-FAAB-5502-132A7A6451CA}"/>
          </ac:spMkLst>
        </pc:spChg>
        <pc:spChg chg="add mod">
          <ac:chgData name="Johan Dragvoll" userId="d9a33120-666c-4a3e-a71e-08ce4dcf6cca" providerId="ADAL" clId="{56A0FFFB-6F13-BC4E-99A2-66AE0E7A2478}" dt="2025-06-24T07:59:42.453" v="28" actId="1076"/>
          <ac:spMkLst>
            <pc:docMk/>
            <pc:sldMk cId="0" sldId="256"/>
            <ac:spMk id="42" creationId="{EA389AA4-AA82-39D8-AF30-526F2F441C48}"/>
          </ac:spMkLst>
        </pc:spChg>
        <pc:spChg chg="add del mod">
          <ac:chgData name="Johan Dragvoll" userId="d9a33120-666c-4a3e-a71e-08ce4dcf6cca" providerId="ADAL" clId="{56A0FFFB-6F13-BC4E-99A2-66AE0E7A2478}" dt="2025-06-24T08:00:13.154" v="35"/>
          <ac:spMkLst>
            <pc:docMk/>
            <pc:sldMk cId="0" sldId="256"/>
            <ac:spMk id="43" creationId="{BF4305F1-A31D-66F0-21B1-3334F060E2DC}"/>
          </ac:spMkLst>
        </pc:spChg>
        <pc:spChg chg="add del mod">
          <ac:chgData name="Johan Dragvoll" userId="d9a33120-666c-4a3e-a71e-08ce4dcf6cca" providerId="ADAL" clId="{56A0FFFB-6F13-BC4E-99A2-66AE0E7A2478}" dt="2025-06-24T08:00:11.725" v="33"/>
          <ac:spMkLst>
            <pc:docMk/>
            <pc:sldMk cId="0" sldId="256"/>
            <ac:spMk id="44" creationId="{8E0E0D8D-39FE-3C9E-F7B4-5ADACFBDA744}"/>
          </ac:spMkLst>
        </pc:spChg>
        <pc:spChg chg="add del mod">
          <ac:chgData name="Johan Dragvoll" userId="d9a33120-666c-4a3e-a71e-08ce4dcf6cca" providerId="ADAL" clId="{56A0FFFB-6F13-BC4E-99A2-66AE0E7A2478}" dt="2025-06-24T08:00:21.801" v="38"/>
          <ac:spMkLst>
            <pc:docMk/>
            <pc:sldMk cId="0" sldId="256"/>
            <ac:spMk id="45" creationId="{80200389-F4FF-86B9-8B19-FD9CBDC69B17}"/>
          </ac:spMkLst>
        </pc:spChg>
        <pc:spChg chg="add mod">
          <ac:chgData name="Johan Dragvoll" userId="d9a33120-666c-4a3e-a71e-08ce4dcf6cca" providerId="ADAL" clId="{56A0FFFB-6F13-BC4E-99A2-66AE0E7A2478}" dt="2025-06-24T08:01:37.034" v="46" actId="1076"/>
          <ac:spMkLst>
            <pc:docMk/>
            <pc:sldMk cId="0" sldId="256"/>
            <ac:spMk id="46" creationId="{E38A9DD6-C4BA-7E2A-3C9B-F5621468E7C3}"/>
          </ac:spMkLst>
        </pc:spChg>
        <pc:spChg chg="add del mod">
          <ac:chgData name="Johan Dragvoll" userId="d9a33120-666c-4a3e-a71e-08ce4dcf6cca" providerId="ADAL" clId="{56A0FFFB-6F13-BC4E-99A2-66AE0E7A2478}" dt="2025-06-24T08:02:04.597" v="52"/>
          <ac:spMkLst>
            <pc:docMk/>
            <pc:sldMk cId="0" sldId="256"/>
            <ac:spMk id="47" creationId="{1348CB74-010C-D4CA-C039-7B6AA8AD29B1}"/>
          </ac:spMkLst>
        </pc:spChg>
        <pc:spChg chg="add del mod">
          <ac:chgData name="Johan Dragvoll" userId="d9a33120-666c-4a3e-a71e-08ce4dcf6cca" providerId="ADAL" clId="{56A0FFFB-6F13-BC4E-99A2-66AE0E7A2478}" dt="2025-06-24T08:02:04.223" v="50"/>
          <ac:spMkLst>
            <pc:docMk/>
            <pc:sldMk cId="0" sldId="256"/>
            <ac:spMk id="48" creationId="{0D3E4746-883E-E824-B1F2-F5376DF293A5}"/>
          </ac:spMkLst>
        </pc:spChg>
        <pc:spChg chg="add mod">
          <ac:chgData name="Johan Dragvoll" userId="d9a33120-666c-4a3e-a71e-08ce4dcf6cca" providerId="ADAL" clId="{56A0FFFB-6F13-BC4E-99A2-66AE0E7A2478}" dt="2025-06-24T08:03:07.760" v="63" actId="167"/>
          <ac:spMkLst>
            <pc:docMk/>
            <pc:sldMk cId="0" sldId="256"/>
            <ac:spMk id="49" creationId="{BFCDE5D1-51F1-A5FC-3F99-DB6F939FDD6C}"/>
          </ac:spMkLst>
        </pc:spChg>
        <pc:spChg chg="add mod">
          <ac:chgData name="Johan Dragvoll" userId="d9a33120-666c-4a3e-a71e-08ce4dcf6cca" providerId="ADAL" clId="{56A0FFFB-6F13-BC4E-99A2-66AE0E7A2478}" dt="2025-06-24T08:03:03.828" v="62" actId="167"/>
          <ac:spMkLst>
            <pc:docMk/>
            <pc:sldMk cId="0" sldId="256"/>
            <ac:spMk id="50" creationId="{6634040D-9C07-07E0-0ADE-CDE4CED7C6EB}"/>
          </ac:spMkLst>
        </pc:spChg>
        <pc:spChg chg="add mod">
          <ac:chgData name="Johan Dragvoll" userId="d9a33120-666c-4a3e-a71e-08ce4dcf6cca" providerId="ADAL" clId="{56A0FFFB-6F13-BC4E-99A2-66AE0E7A2478}" dt="2025-06-24T08:03:32.982" v="68" actId="166"/>
          <ac:spMkLst>
            <pc:docMk/>
            <pc:sldMk cId="0" sldId="256"/>
            <ac:spMk id="51" creationId="{F80E3D80-2ACE-F4FD-87C2-58BD4EEFBAF2}"/>
          </ac:spMkLst>
        </pc:spChg>
        <pc:spChg chg="add mod">
          <ac:chgData name="Johan Dragvoll" userId="d9a33120-666c-4a3e-a71e-08ce4dcf6cca" providerId="ADAL" clId="{56A0FFFB-6F13-BC4E-99A2-66AE0E7A2478}" dt="2025-06-24T08:03:50.048" v="73" actId="166"/>
          <ac:spMkLst>
            <pc:docMk/>
            <pc:sldMk cId="0" sldId="256"/>
            <ac:spMk id="52" creationId="{3FC9F754-1A4E-213B-D79F-8FE0CF58FDDB}"/>
          </ac:spMkLst>
        </pc:spChg>
        <pc:grpChg chg="add del mod">
          <ac:chgData name="Johan Dragvoll" userId="d9a33120-666c-4a3e-a71e-08ce4dcf6cca" providerId="ADAL" clId="{56A0FFFB-6F13-BC4E-99A2-66AE0E7A2478}" dt="2025-06-24T08:04:07.900" v="75" actId="14100"/>
          <ac:grpSpMkLst>
            <pc:docMk/>
            <pc:sldMk cId="0" sldId="256"/>
            <ac:grpSpMk id="2" creationId="{00000000-0000-0000-0000-000000000000}"/>
          </ac:grpSpMkLst>
        </pc:grpChg>
      </pc:sldChg>
      <pc:sldChg chg="del">
        <pc:chgData name="Johan Dragvoll" userId="d9a33120-666c-4a3e-a71e-08ce4dcf6cca" providerId="ADAL" clId="{56A0FFFB-6F13-BC4E-99A2-66AE0E7A2478}" dt="2025-06-24T07:47:13.776" v="0" actId="2696"/>
        <pc:sldMkLst>
          <pc:docMk/>
          <pc:sldMk cId="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kstSylinder 48">
            <a:extLst>
              <a:ext uri="{FF2B5EF4-FFF2-40B4-BE49-F238E27FC236}">
                <a16:creationId xmlns:a16="http://schemas.microsoft.com/office/drawing/2014/main" id="{BFCDE5D1-51F1-A5FC-3F99-DB6F939FDD6C}"/>
              </a:ext>
            </a:extLst>
          </p:cNvPr>
          <p:cNvSpPr txBox="1"/>
          <p:nvPr/>
        </p:nvSpPr>
        <p:spPr>
          <a:xfrm>
            <a:off x="2764750" y="1151023"/>
            <a:ext cx="388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0" name="TekstSylinder 49">
            <a:extLst>
              <a:ext uri="{FF2B5EF4-FFF2-40B4-BE49-F238E27FC236}">
                <a16:creationId xmlns:a16="http://schemas.microsoft.com/office/drawing/2014/main" id="{6634040D-9C07-07E0-0ADE-CDE4CED7C6EB}"/>
              </a:ext>
            </a:extLst>
          </p:cNvPr>
          <p:cNvSpPr txBox="1"/>
          <p:nvPr/>
        </p:nvSpPr>
        <p:spPr>
          <a:xfrm>
            <a:off x="7937499" y="1151023"/>
            <a:ext cx="2102959" cy="370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/>
          </a:p>
        </p:txBody>
      </p:sp>
      <p:grpSp>
        <p:nvGrpSpPr>
          <p:cNvPr id="2" name="Group 2"/>
          <p:cNvGrpSpPr/>
          <p:nvPr/>
        </p:nvGrpSpPr>
        <p:grpSpPr>
          <a:xfrm>
            <a:off x="426710" y="299219"/>
            <a:ext cx="9875167" cy="6489996"/>
            <a:chOff x="0" y="-47625"/>
            <a:chExt cx="3539037" cy="234668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39037" cy="2299060"/>
            </a:xfrm>
            <a:custGeom>
              <a:avLst/>
              <a:gdLst/>
              <a:ahLst/>
              <a:cxnLst/>
              <a:rect l="l" t="t" r="r" b="b"/>
              <a:pathLst>
                <a:path w="3539037" h="2299060">
                  <a:moveTo>
                    <a:pt x="31359" y="0"/>
                  </a:moveTo>
                  <a:lnTo>
                    <a:pt x="3507677" y="0"/>
                  </a:lnTo>
                  <a:cubicBezTo>
                    <a:pt x="3524997" y="0"/>
                    <a:pt x="3539037" y="14040"/>
                    <a:pt x="3539037" y="31359"/>
                  </a:cubicBezTo>
                  <a:lnTo>
                    <a:pt x="3539037" y="2267701"/>
                  </a:lnTo>
                  <a:cubicBezTo>
                    <a:pt x="3539037" y="2285020"/>
                    <a:pt x="3524997" y="2299060"/>
                    <a:pt x="3507677" y="2299060"/>
                  </a:cubicBezTo>
                  <a:lnTo>
                    <a:pt x="31359" y="2299060"/>
                  </a:lnTo>
                  <a:cubicBezTo>
                    <a:pt x="14040" y="2299060"/>
                    <a:pt x="0" y="2285020"/>
                    <a:pt x="0" y="2267701"/>
                  </a:cubicBezTo>
                  <a:lnTo>
                    <a:pt x="0" y="31359"/>
                  </a:lnTo>
                  <a:cubicBezTo>
                    <a:pt x="0" y="14040"/>
                    <a:pt x="14040" y="0"/>
                    <a:pt x="31359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40797D"/>
              </a:solidFill>
              <a:prstDash val="solid"/>
              <a:round/>
            </a:ln>
          </p:spPr>
          <p:txBody>
            <a:bodyPr/>
            <a:lstStyle/>
            <a:p>
              <a:endParaRPr lang="nb-NO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539037" cy="2346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 flipH="1">
            <a:off x="426720" y="994329"/>
            <a:ext cx="9875158" cy="9525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6" name="AutoShape 6"/>
          <p:cNvSpPr/>
          <p:nvPr/>
        </p:nvSpPr>
        <p:spPr>
          <a:xfrm flipH="1" flipV="1">
            <a:off x="426710" y="1590928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7" name="AutoShape 7"/>
          <p:cNvSpPr/>
          <p:nvPr/>
        </p:nvSpPr>
        <p:spPr>
          <a:xfrm flipH="1" flipV="1">
            <a:off x="7819602" y="1613537"/>
            <a:ext cx="0" cy="5190444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8" name="AutoShape 8"/>
          <p:cNvSpPr/>
          <p:nvPr/>
        </p:nvSpPr>
        <p:spPr>
          <a:xfrm flipH="1" flipV="1">
            <a:off x="5364294" y="1613537"/>
            <a:ext cx="9525" cy="517567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9" name="AutoShape 9"/>
          <p:cNvSpPr/>
          <p:nvPr/>
        </p:nvSpPr>
        <p:spPr>
          <a:xfrm flipV="1">
            <a:off x="2900917" y="1590928"/>
            <a:ext cx="0" cy="5213069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0" name="AutoShape 10"/>
          <p:cNvSpPr/>
          <p:nvPr/>
        </p:nvSpPr>
        <p:spPr>
          <a:xfrm flipH="1" flipV="1">
            <a:off x="426754" y="2108689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1" name="AutoShape 11"/>
          <p:cNvSpPr/>
          <p:nvPr/>
        </p:nvSpPr>
        <p:spPr>
          <a:xfrm flipH="1" flipV="1">
            <a:off x="426798" y="3177986"/>
            <a:ext cx="9875167" cy="45218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grpSp>
        <p:nvGrpSpPr>
          <p:cNvPr id="12" name="Group 12"/>
          <p:cNvGrpSpPr/>
          <p:nvPr/>
        </p:nvGrpSpPr>
        <p:grpSpPr>
          <a:xfrm>
            <a:off x="1197140" y="2199328"/>
            <a:ext cx="878056" cy="878056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E628A"/>
            </a:solidFill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3662917" y="2199328"/>
            <a:ext cx="878056" cy="878056"/>
            <a:chOff x="0" y="0"/>
            <a:chExt cx="6350000" cy="63500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7D019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6" name="Freeform 16"/>
          <p:cNvSpPr/>
          <p:nvPr/>
        </p:nvSpPr>
        <p:spPr>
          <a:xfrm>
            <a:off x="3745681" y="2282092"/>
            <a:ext cx="712528" cy="712528"/>
          </a:xfrm>
          <a:custGeom>
            <a:avLst/>
            <a:gdLst/>
            <a:ahLst/>
            <a:cxnLst/>
            <a:rect l="l" t="t" r="r" b="b"/>
            <a:pathLst>
              <a:path w="712528" h="712528">
                <a:moveTo>
                  <a:pt x="0" y="0"/>
                </a:moveTo>
                <a:lnTo>
                  <a:pt x="712528" y="0"/>
                </a:lnTo>
                <a:lnTo>
                  <a:pt x="712528" y="712528"/>
                </a:lnTo>
                <a:lnTo>
                  <a:pt x="0" y="712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17" name="Group 17"/>
          <p:cNvGrpSpPr/>
          <p:nvPr/>
        </p:nvGrpSpPr>
        <p:grpSpPr>
          <a:xfrm>
            <a:off x="6135819" y="2213198"/>
            <a:ext cx="878056" cy="878056"/>
            <a:chOff x="0" y="0"/>
            <a:chExt cx="6350000" cy="63500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F8114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9" name="Freeform 19"/>
          <p:cNvSpPr/>
          <p:nvPr/>
        </p:nvSpPr>
        <p:spPr>
          <a:xfrm>
            <a:off x="6375658" y="2453037"/>
            <a:ext cx="439028" cy="439028"/>
          </a:xfrm>
          <a:custGeom>
            <a:avLst/>
            <a:gdLst/>
            <a:ahLst/>
            <a:cxnLst/>
            <a:rect l="l" t="t" r="r" b="b"/>
            <a:pathLst>
              <a:path w="439028" h="439028">
                <a:moveTo>
                  <a:pt x="0" y="0"/>
                </a:moveTo>
                <a:lnTo>
                  <a:pt x="439028" y="0"/>
                </a:lnTo>
                <a:lnTo>
                  <a:pt x="439028" y="439028"/>
                </a:lnTo>
                <a:lnTo>
                  <a:pt x="0" y="4390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0" name="Group 20"/>
          <p:cNvGrpSpPr/>
          <p:nvPr/>
        </p:nvGrpSpPr>
        <p:grpSpPr>
          <a:xfrm>
            <a:off x="8640469" y="2228456"/>
            <a:ext cx="874980" cy="874980"/>
            <a:chOff x="0" y="0"/>
            <a:chExt cx="6350000" cy="63500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CD025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2" name="Freeform 22"/>
          <p:cNvSpPr/>
          <p:nvPr/>
        </p:nvSpPr>
        <p:spPr>
          <a:xfrm>
            <a:off x="8859214" y="2447201"/>
            <a:ext cx="437490" cy="437490"/>
          </a:xfrm>
          <a:custGeom>
            <a:avLst/>
            <a:gdLst/>
            <a:ahLst/>
            <a:cxnLst/>
            <a:rect l="l" t="t" r="r" b="b"/>
            <a:pathLst>
              <a:path w="437490" h="437490">
                <a:moveTo>
                  <a:pt x="0" y="0"/>
                </a:moveTo>
                <a:lnTo>
                  <a:pt x="437491" y="0"/>
                </a:lnTo>
                <a:lnTo>
                  <a:pt x="437491" y="437491"/>
                </a:lnTo>
                <a:lnTo>
                  <a:pt x="0" y="43749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3" name="Freeform 23"/>
          <p:cNvSpPr/>
          <p:nvPr/>
        </p:nvSpPr>
        <p:spPr>
          <a:xfrm>
            <a:off x="1452065" y="2499649"/>
            <a:ext cx="370112" cy="385042"/>
          </a:xfrm>
          <a:custGeom>
            <a:avLst/>
            <a:gdLst/>
            <a:ahLst/>
            <a:cxnLst/>
            <a:rect l="l" t="t" r="r" b="b"/>
            <a:pathLst>
              <a:path w="370112" h="385042">
                <a:moveTo>
                  <a:pt x="0" y="0"/>
                </a:moveTo>
                <a:lnTo>
                  <a:pt x="370113" y="0"/>
                </a:lnTo>
                <a:lnTo>
                  <a:pt x="370113" y="385043"/>
                </a:lnTo>
                <a:lnTo>
                  <a:pt x="0" y="3850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4" name="Freeform 24"/>
          <p:cNvSpPr/>
          <p:nvPr/>
        </p:nvSpPr>
        <p:spPr>
          <a:xfrm>
            <a:off x="1347516" y="2438069"/>
            <a:ext cx="193155" cy="200946"/>
          </a:xfrm>
          <a:custGeom>
            <a:avLst/>
            <a:gdLst/>
            <a:ahLst/>
            <a:cxnLst/>
            <a:rect l="l" t="t" r="r" b="b"/>
            <a:pathLst>
              <a:path w="193155" h="200946">
                <a:moveTo>
                  <a:pt x="0" y="0"/>
                </a:moveTo>
                <a:lnTo>
                  <a:pt x="193155" y="0"/>
                </a:lnTo>
                <a:lnTo>
                  <a:pt x="193155" y="200946"/>
                </a:lnTo>
                <a:lnTo>
                  <a:pt x="0" y="2009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5" name="Freeform 25"/>
          <p:cNvSpPr/>
          <p:nvPr/>
        </p:nvSpPr>
        <p:spPr>
          <a:xfrm>
            <a:off x="1731666" y="2438069"/>
            <a:ext cx="193155" cy="200946"/>
          </a:xfrm>
          <a:custGeom>
            <a:avLst/>
            <a:gdLst/>
            <a:ahLst/>
            <a:cxnLst/>
            <a:rect l="l" t="t" r="r" b="b"/>
            <a:pathLst>
              <a:path w="193155" h="200946">
                <a:moveTo>
                  <a:pt x="0" y="0"/>
                </a:moveTo>
                <a:lnTo>
                  <a:pt x="193155" y="0"/>
                </a:lnTo>
                <a:lnTo>
                  <a:pt x="193155" y="200946"/>
                </a:lnTo>
                <a:lnTo>
                  <a:pt x="0" y="2009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6" name="Freeform 26"/>
          <p:cNvSpPr/>
          <p:nvPr/>
        </p:nvSpPr>
        <p:spPr>
          <a:xfrm>
            <a:off x="7819602" y="6902450"/>
            <a:ext cx="2341935" cy="153290"/>
          </a:xfrm>
          <a:custGeom>
            <a:avLst/>
            <a:gdLst/>
            <a:ahLst/>
            <a:cxnLst/>
            <a:rect l="l" t="t" r="r" b="b"/>
            <a:pathLst>
              <a:path w="2341935" h="153290">
                <a:moveTo>
                  <a:pt x="0" y="0"/>
                </a:moveTo>
                <a:lnTo>
                  <a:pt x="2341935" y="0"/>
                </a:lnTo>
                <a:lnTo>
                  <a:pt x="2341935" y="153290"/>
                </a:lnTo>
                <a:lnTo>
                  <a:pt x="0" y="1532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27" name="TextBox 27"/>
          <p:cNvSpPr txBox="1"/>
          <p:nvPr/>
        </p:nvSpPr>
        <p:spPr>
          <a:xfrm>
            <a:off x="652942" y="531377"/>
            <a:ext cx="2931170" cy="3562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940"/>
              </a:lnSpc>
              <a:spcBef>
                <a:spcPct val="0"/>
              </a:spcBef>
            </a:pPr>
            <a:r>
              <a:rPr lang="en-US" sz="2100" b="1">
                <a:solidFill>
                  <a:srgbClr val="40797D"/>
                </a:solidFill>
                <a:latin typeface="Open Sans Ultra-Bold"/>
                <a:ea typeface="Open Sans Ultra-Bold"/>
                <a:cs typeface="Open Sans Ultra-Bold"/>
                <a:sym typeface="Open Sans Ultra-Bold"/>
              </a:rPr>
              <a:t>Planleggingsskjema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652942" y="1151024"/>
            <a:ext cx="2560158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Tittel </a:t>
            </a: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på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fortellinga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141730" y="1736748"/>
            <a:ext cx="1080757" cy="2710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Deltakere</a:t>
            </a:r>
            <a:endParaRPr lang="en-US" sz="1600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3771435" y="1743633"/>
            <a:ext cx="797388" cy="264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Steder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169290" y="1769037"/>
            <a:ext cx="962354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Konflikt</a:t>
            </a:r>
            <a:endParaRPr lang="en-US" sz="1600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8685239" y="1743633"/>
            <a:ext cx="785440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Løsning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853266" y="1151023"/>
            <a:ext cx="1160433" cy="26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Forfatter</a:t>
            </a:r>
            <a:r>
              <a:rPr lang="en-US" sz="1600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</a:t>
            </a: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37E5C31C-9856-82BA-1C89-CD8C79323EF9}"/>
              </a:ext>
            </a:extLst>
          </p:cNvPr>
          <p:cNvSpPr txBox="1"/>
          <p:nvPr/>
        </p:nvSpPr>
        <p:spPr>
          <a:xfrm>
            <a:off x="5458981" y="3299134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D29B0A8E-147D-4679-A5F5-8093436071FF}"/>
              </a:ext>
            </a:extLst>
          </p:cNvPr>
          <p:cNvSpPr txBox="1"/>
          <p:nvPr/>
        </p:nvSpPr>
        <p:spPr>
          <a:xfrm>
            <a:off x="7937499" y="3317839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2D9A5C9E-8C74-1A15-AAB7-C3C464E6AB65}"/>
              </a:ext>
            </a:extLst>
          </p:cNvPr>
          <p:cNvSpPr txBox="1"/>
          <p:nvPr/>
        </p:nvSpPr>
        <p:spPr>
          <a:xfrm>
            <a:off x="3030467" y="3317839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FC5998FA-71AF-91AE-E46D-D7012A56F9C2}"/>
              </a:ext>
            </a:extLst>
          </p:cNvPr>
          <p:cNvSpPr txBox="1"/>
          <p:nvPr/>
        </p:nvSpPr>
        <p:spPr>
          <a:xfrm>
            <a:off x="5482378" y="3365856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9" name="TekstSylinder 38">
            <a:extLst>
              <a:ext uri="{FF2B5EF4-FFF2-40B4-BE49-F238E27FC236}">
                <a16:creationId xmlns:a16="http://schemas.microsoft.com/office/drawing/2014/main" id="{AE964A66-CC0F-832E-8157-7EF924559774}"/>
              </a:ext>
            </a:extLst>
          </p:cNvPr>
          <p:cNvSpPr txBox="1"/>
          <p:nvPr/>
        </p:nvSpPr>
        <p:spPr>
          <a:xfrm>
            <a:off x="7947027" y="3365145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EA389AA4-AA82-39D8-AF30-526F2F441C48}"/>
              </a:ext>
            </a:extLst>
          </p:cNvPr>
          <p:cNvSpPr txBox="1"/>
          <p:nvPr/>
        </p:nvSpPr>
        <p:spPr>
          <a:xfrm>
            <a:off x="3051739" y="3299134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E38A9DD6-C4BA-7E2A-3C9B-F5621468E7C3}"/>
              </a:ext>
            </a:extLst>
          </p:cNvPr>
          <p:cNvSpPr txBox="1"/>
          <p:nvPr/>
        </p:nvSpPr>
        <p:spPr>
          <a:xfrm>
            <a:off x="554950" y="3297754"/>
            <a:ext cx="2209800" cy="33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1" name="TekstSylinder 50">
            <a:extLst>
              <a:ext uri="{FF2B5EF4-FFF2-40B4-BE49-F238E27FC236}">
                <a16:creationId xmlns:a16="http://schemas.microsoft.com/office/drawing/2014/main" id="{F80E3D80-2ACE-F4FD-87C2-58BD4EEFBAF2}"/>
              </a:ext>
            </a:extLst>
          </p:cNvPr>
          <p:cNvSpPr txBox="1"/>
          <p:nvPr/>
        </p:nvSpPr>
        <p:spPr>
          <a:xfrm>
            <a:off x="2764750" y="1151023"/>
            <a:ext cx="388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2" name="TekstSylinder 51">
            <a:extLst>
              <a:ext uri="{FF2B5EF4-FFF2-40B4-BE49-F238E27FC236}">
                <a16:creationId xmlns:a16="http://schemas.microsoft.com/office/drawing/2014/main" id="{3FC9F754-1A4E-213B-D79F-8FE0CF58FDDB}"/>
              </a:ext>
            </a:extLst>
          </p:cNvPr>
          <p:cNvSpPr txBox="1"/>
          <p:nvPr/>
        </p:nvSpPr>
        <p:spPr>
          <a:xfrm>
            <a:off x="7989551" y="1150626"/>
            <a:ext cx="2124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</Words>
  <Application>Microsoft Macintosh PowerPoint</Application>
  <PresentationFormat>Egendefinert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Open Sans Bold</vt:lpstr>
      <vt:lpstr>Calibri</vt:lpstr>
      <vt:lpstr>Open Sans Ultra-Bold</vt:lpstr>
      <vt:lpstr>Arial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Planleggingsskjema (ressurs, enkel versjon)</dc:title>
  <cp:lastModifiedBy>Johan Dragvoll</cp:lastModifiedBy>
  <cp:revision>3</cp:revision>
  <dcterms:created xsi:type="dcterms:W3CDTF">2006-08-16T00:00:00Z</dcterms:created>
  <dcterms:modified xsi:type="dcterms:W3CDTF">2025-06-24T08:04:10Z</dcterms:modified>
  <dc:identifier>DAGgGdLW_Dc</dc:identifier>
</cp:coreProperties>
</file>