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693400" cy="7556500"/>
  <p:notesSz cx="6858000" cy="9144000"/>
  <p:embeddedFontLst>
    <p:embeddedFont>
      <p:font typeface="Open Sans" panose="020B0606030504020204" pitchFamily="34" charset="0"/>
      <p:regular r:id="rId3"/>
      <p:bold r:id="rId4"/>
      <p:italic r:id="rId5"/>
      <p:boldItalic r:id="rId6"/>
    </p:embeddedFont>
    <p:embeddedFont>
      <p:font typeface="Open Sans Bold" panose="020B0806030504020204" pitchFamily="34" charset="0"/>
      <p:regular r:id="rId7"/>
      <p:bold r:id="rId8"/>
    </p:embeddedFont>
    <p:embeddedFont>
      <p:font typeface="Open Sans Ultra-Bold" pitchFamily="2" charset="0"/>
      <p:regular r:id="rId9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FA837B-CD89-EF42-A2B6-6A2E2D05DD99}" v="17" dt="2025-06-24T08:07:10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8" autoAdjust="0"/>
  </p:normalViewPr>
  <p:slideViewPr>
    <p:cSldViewPr>
      <p:cViewPr varScale="1">
        <p:scale>
          <a:sx n="97" d="100"/>
          <a:sy n="97" d="100"/>
        </p:scale>
        <p:origin x="15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5" Type="http://schemas.microsoft.com/office/2016/11/relationships/changesInfo" Target="changesInfos/changesInfo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Dragvoll" userId="d9a33120-666c-4a3e-a71e-08ce4dcf6cca" providerId="ADAL" clId="{7CFA837B-CD89-EF42-A2B6-6A2E2D05DD99}"/>
    <pc:docChg chg="undo custSel delSld modSld">
      <pc:chgData name="Johan Dragvoll" userId="d9a33120-666c-4a3e-a71e-08ce4dcf6cca" providerId="ADAL" clId="{7CFA837B-CD89-EF42-A2B6-6A2E2D05DD99}" dt="2025-06-24T08:07:10.292" v="29" actId="166"/>
      <pc:docMkLst>
        <pc:docMk/>
      </pc:docMkLst>
      <pc:sldChg chg="addSp delSp modSp mod">
        <pc:chgData name="Johan Dragvoll" userId="d9a33120-666c-4a3e-a71e-08ce4dcf6cca" providerId="ADAL" clId="{7CFA837B-CD89-EF42-A2B6-6A2E2D05DD99}" dt="2025-06-24T08:07:10.292" v="29" actId="166"/>
        <pc:sldMkLst>
          <pc:docMk/>
          <pc:sldMk cId="0" sldId="256"/>
        </pc:sldMkLst>
        <pc:spChg chg="mod">
          <ac:chgData name="Johan Dragvoll" userId="d9a33120-666c-4a3e-a71e-08ce4dcf6cca" providerId="ADAL" clId="{7CFA837B-CD89-EF42-A2B6-6A2E2D05DD99}" dt="2025-06-24T07:55:14.034" v="13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Johan Dragvoll" userId="d9a33120-666c-4a3e-a71e-08ce4dcf6cca" providerId="ADAL" clId="{7CFA837B-CD89-EF42-A2B6-6A2E2D05DD99}" dt="2025-06-24T07:53:42.500" v="2" actId="14100"/>
          <ac:spMkLst>
            <pc:docMk/>
            <pc:sldMk cId="0" sldId="256"/>
            <ac:spMk id="37" creationId="{00000000-0000-0000-0000-000000000000}"/>
          </ac:spMkLst>
        </pc:spChg>
        <pc:spChg chg="add mod">
          <ac:chgData name="Johan Dragvoll" userId="d9a33120-666c-4a3e-a71e-08ce4dcf6cca" providerId="ADAL" clId="{7CFA837B-CD89-EF42-A2B6-6A2E2D05DD99}" dt="2025-06-24T08:06:56.324" v="24" actId="166"/>
          <ac:spMkLst>
            <pc:docMk/>
            <pc:sldMk cId="0" sldId="256"/>
            <ac:spMk id="43" creationId="{38D2E5CD-655E-D4C6-CC21-893BB8E2F4E2}"/>
          </ac:spMkLst>
        </pc:spChg>
        <pc:spChg chg="add mod">
          <ac:chgData name="Johan Dragvoll" userId="d9a33120-666c-4a3e-a71e-08ce4dcf6cca" providerId="ADAL" clId="{7CFA837B-CD89-EF42-A2B6-6A2E2D05DD99}" dt="2025-06-24T08:06:59.249" v="25" actId="166"/>
          <ac:spMkLst>
            <pc:docMk/>
            <pc:sldMk cId="0" sldId="256"/>
            <ac:spMk id="44" creationId="{B649EBF0-1489-6C27-0BCC-BF1DCC012E1C}"/>
          </ac:spMkLst>
        </pc:spChg>
        <pc:spChg chg="add mod">
          <ac:chgData name="Johan Dragvoll" userId="d9a33120-666c-4a3e-a71e-08ce4dcf6cca" providerId="ADAL" clId="{7CFA837B-CD89-EF42-A2B6-6A2E2D05DD99}" dt="2025-06-24T08:07:04.669" v="27" actId="166"/>
          <ac:spMkLst>
            <pc:docMk/>
            <pc:sldMk cId="0" sldId="256"/>
            <ac:spMk id="45" creationId="{0F5A8B57-7A1B-08CA-F523-27D3A6355C89}"/>
          </ac:spMkLst>
        </pc:spChg>
        <pc:spChg chg="add mod">
          <ac:chgData name="Johan Dragvoll" userId="d9a33120-666c-4a3e-a71e-08ce4dcf6cca" providerId="ADAL" clId="{7CFA837B-CD89-EF42-A2B6-6A2E2D05DD99}" dt="2025-06-24T08:07:07.837" v="28" actId="166"/>
          <ac:spMkLst>
            <pc:docMk/>
            <pc:sldMk cId="0" sldId="256"/>
            <ac:spMk id="46" creationId="{A4E4F091-80A2-B859-4002-320DA9B88377}"/>
          </ac:spMkLst>
        </pc:spChg>
        <pc:spChg chg="add mod">
          <ac:chgData name="Johan Dragvoll" userId="d9a33120-666c-4a3e-a71e-08ce4dcf6cca" providerId="ADAL" clId="{7CFA837B-CD89-EF42-A2B6-6A2E2D05DD99}" dt="2025-06-24T08:07:10.292" v="29" actId="166"/>
          <ac:spMkLst>
            <pc:docMk/>
            <pc:sldMk cId="0" sldId="256"/>
            <ac:spMk id="47" creationId="{3E5A963D-A22C-44BD-20D0-0D26A7E4EF95}"/>
          </ac:spMkLst>
        </pc:spChg>
        <pc:spChg chg="add del mod">
          <ac:chgData name="Johan Dragvoll" userId="d9a33120-666c-4a3e-a71e-08ce4dcf6cca" providerId="ADAL" clId="{7CFA837B-CD89-EF42-A2B6-6A2E2D05DD99}" dt="2025-06-24T07:55:41.999" v="16"/>
          <ac:spMkLst>
            <pc:docMk/>
            <pc:sldMk cId="0" sldId="256"/>
            <ac:spMk id="48" creationId="{A4432B98-90E9-B8B3-37F2-3B30F1BA8E0F}"/>
          </ac:spMkLst>
        </pc:spChg>
        <pc:spChg chg="add del mod">
          <ac:chgData name="Johan Dragvoll" userId="d9a33120-666c-4a3e-a71e-08ce4dcf6cca" providerId="ADAL" clId="{7CFA837B-CD89-EF42-A2B6-6A2E2D05DD99}" dt="2025-06-24T07:55:51.169" v="19"/>
          <ac:spMkLst>
            <pc:docMk/>
            <pc:sldMk cId="0" sldId="256"/>
            <ac:spMk id="49" creationId="{FA9A2AE0-65BE-CFAE-FC27-045FF3B8A6DC}"/>
          </ac:spMkLst>
        </pc:spChg>
        <pc:spChg chg="add mod">
          <ac:chgData name="Johan Dragvoll" userId="d9a33120-666c-4a3e-a71e-08ce4dcf6cca" providerId="ADAL" clId="{7CFA837B-CD89-EF42-A2B6-6A2E2D05DD99}" dt="2025-06-24T08:06:53.108" v="23" actId="166"/>
          <ac:spMkLst>
            <pc:docMk/>
            <pc:sldMk cId="0" sldId="256"/>
            <ac:spMk id="50" creationId="{AF88A1CD-50BE-89D2-C910-7634C0B0AC82}"/>
          </ac:spMkLst>
        </pc:spChg>
        <pc:spChg chg="add mod">
          <ac:chgData name="Johan Dragvoll" userId="d9a33120-666c-4a3e-a71e-08ce4dcf6cca" providerId="ADAL" clId="{7CFA837B-CD89-EF42-A2B6-6A2E2D05DD99}" dt="2025-06-24T08:06:50.114" v="22" actId="166"/>
          <ac:spMkLst>
            <pc:docMk/>
            <pc:sldMk cId="0" sldId="256"/>
            <ac:spMk id="51" creationId="{777B21E4-A079-3CF3-8706-9A4BD67CE96C}"/>
          </ac:spMkLst>
        </pc:spChg>
      </pc:sldChg>
      <pc:sldChg chg="del">
        <pc:chgData name="Johan Dragvoll" userId="d9a33120-666c-4a3e-a71e-08ce4dcf6cca" providerId="ADAL" clId="{7CFA837B-CD89-EF42-A2B6-6A2E2D05DD99}" dt="2025-06-24T07:50:26.752" v="0" actId="2696"/>
        <pc:sldMkLst>
          <pc:docMk/>
          <pc:sldMk cId="0" sldId="257"/>
        </pc:sldMkLst>
      </pc:sldChg>
      <pc:sldChg chg="del">
        <pc:chgData name="Johan Dragvoll" userId="d9a33120-666c-4a3e-a71e-08ce4dcf6cca" providerId="ADAL" clId="{7CFA837B-CD89-EF42-A2B6-6A2E2D05DD99}" dt="2025-06-24T07:50:28.366" v="1" actId="2696"/>
        <pc:sldMkLst>
          <pc:docMk/>
          <pc:sldMk cId="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56011" y="656725"/>
            <a:ext cx="7377170" cy="6147275"/>
            <a:chOff x="0" y="-47625"/>
            <a:chExt cx="3539037" cy="294902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539037" cy="2901397"/>
            </a:xfrm>
            <a:custGeom>
              <a:avLst/>
              <a:gdLst/>
              <a:ahLst/>
              <a:cxnLst/>
              <a:rect l="l" t="t" r="r" b="b"/>
              <a:pathLst>
                <a:path w="3539037" h="2901397">
                  <a:moveTo>
                    <a:pt x="41978" y="0"/>
                  </a:moveTo>
                  <a:lnTo>
                    <a:pt x="3497059" y="0"/>
                  </a:lnTo>
                  <a:cubicBezTo>
                    <a:pt x="3520242" y="0"/>
                    <a:pt x="3539037" y="18794"/>
                    <a:pt x="3539037" y="41978"/>
                  </a:cubicBezTo>
                  <a:lnTo>
                    <a:pt x="3539037" y="2859419"/>
                  </a:lnTo>
                  <a:cubicBezTo>
                    <a:pt x="3539037" y="2870552"/>
                    <a:pt x="3534614" y="2881229"/>
                    <a:pt x="3526742" y="2889102"/>
                  </a:cubicBezTo>
                  <a:cubicBezTo>
                    <a:pt x="3518869" y="2896974"/>
                    <a:pt x="3508192" y="2901397"/>
                    <a:pt x="3497059" y="2901397"/>
                  </a:cubicBezTo>
                  <a:lnTo>
                    <a:pt x="41978" y="2901397"/>
                  </a:lnTo>
                  <a:cubicBezTo>
                    <a:pt x="18794" y="2901397"/>
                    <a:pt x="0" y="2882603"/>
                    <a:pt x="0" y="2859419"/>
                  </a:cubicBezTo>
                  <a:lnTo>
                    <a:pt x="0" y="41978"/>
                  </a:lnTo>
                  <a:cubicBezTo>
                    <a:pt x="0" y="18794"/>
                    <a:pt x="18794" y="0"/>
                    <a:pt x="419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rnd">
              <a:solidFill>
                <a:srgbClr val="40797D"/>
              </a:solidFill>
              <a:prstDash val="solid"/>
              <a:round/>
            </a:ln>
          </p:spPr>
          <p:txBody>
            <a:bodyPr/>
            <a:lstStyle/>
            <a:p>
              <a:endParaRPr lang="nb-NO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539037" cy="29490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 flipH="1">
            <a:off x="756051" y="1181668"/>
            <a:ext cx="7377163" cy="7116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6" name="AutoShape 6"/>
          <p:cNvSpPr/>
          <p:nvPr/>
        </p:nvSpPr>
        <p:spPr>
          <a:xfrm flipH="1" flipV="1">
            <a:off x="756044" y="1627354"/>
            <a:ext cx="7377170" cy="33780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7" name="AutoShape 7"/>
          <p:cNvSpPr/>
          <p:nvPr/>
        </p:nvSpPr>
        <p:spPr>
          <a:xfrm flipV="1">
            <a:off x="5248150" y="1644243"/>
            <a:ext cx="0" cy="515975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8" name="AutoShape 8"/>
          <p:cNvSpPr/>
          <p:nvPr/>
        </p:nvSpPr>
        <p:spPr>
          <a:xfrm flipV="1">
            <a:off x="3759065" y="1644243"/>
            <a:ext cx="0" cy="515975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9" name="AutoShape 9"/>
          <p:cNvSpPr/>
          <p:nvPr/>
        </p:nvSpPr>
        <p:spPr>
          <a:xfrm flipV="1">
            <a:off x="6666483" y="1644243"/>
            <a:ext cx="6868" cy="515975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0" name="AutoShape 10"/>
          <p:cNvSpPr/>
          <p:nvPr/>
        </p:nvSpPr>
        <p:spPr>
          <a:xfrm flipV="1">
            <a:off x="2262957" y="1644243"/>
            <a:ext cx="0" cy="5159757"/>
          </a:xfrm>
          <a:prstGeom prst="line">
            <a:avLst/>
          </a:prstGeom>
          <a:ln w="19050" cap="flat">
            <a:solidFill>
              <a:srgbClr val="40797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1" name="AutoShape 11"/>
          <p:cNvSpPr/>
          <p:nvPr/>
        </p:nvSpPr>
        <p:spPr>
          <a:xfrm flipH="1" flipV="1">
            <a:off x="756076" y="2014143"/>
            <a:ext cx="7377170" cy="33780"/>
          </a:xfrm>
          <a:prstGeom prst="line">
            <a:avLst/>
          </a:prstGeom>
          <a:ln w="19050" cap="flat">
            <a:solidFill>
              <a:srgbClr val="40797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sp>
        <p:nvSpPr>
          <p:cNvPr id="12" name="AutoShape 12"/>
          <p:cNvSpPr/>
          <p:nvPr/>
        </p:nvSpPr>
        <p:spPr>
          <a:xfrm flipH="1" flipV="1">
            <a:off x="756109" y="2812953"/>
            <a:ext cx="7377170" cy="33780"/>
          </a:xfrm>
          <a:prstGeom prst="line">
            <a:avLst/>
          </a:prstGeom>
          <a:ln w="19050" cap="flat">
            <a:solidFill>
              <a:srgbClr val="40797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nb-NO"/>
          </a:p>
        </p:txBody>
      </p:sp>
      <p:grpSp>
        <p:nvGrpSpPr>
          <p:cNvPr id="13" name="Group 13"/>
          <p:cNvGrpSpPr/>
          <p:nvPr/>
        </p:nvGrpSpPr>
        <p:grpSpPr>
          <a:xfrm>
            <a:off x="1187627" y="2081854"/>
            <a:ext cx="655945" cy="655945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E628A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5" name="Freeform 15"/>
          <p:cNvSpPr/>
          <p:nvPr/>
        </p:nvSpPr>
        <p:spPr>
          <a:xfrm>
            <a:off x="1330591" y="2217355"/>
            <a:ext cx="370016" cy="384942"/>
          </a:xfrm>
          <a:custGeom>
            <a:avLst/>
            <a:gdLst/>
            <a:ahLst/>
            <a:cxnLst/>
            <a:rect l="l" t="t" r="r" b="b"/>
            <a:pathLst>
              <a:path w="370016" h="384942">
                <a:moveTo>
                  <a:pt x="0" y="0"/>
                </a:moveTo>
                <a:lnTo>
                  <a:pt x="370016" y="0"/>
                </a:lnTo>
                <a:lnTo>
                  <a:pt x="370016" y="384943"/>
                </a:lnTo>
                <a:lnTo>
                  <a:pt x="0" y="3849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16" name="Freeform 16"/>
          <p:cNvSpPr/>
          <p:nvPr/>
        </p:nvSpPr>
        <p:spPr>
          <a:xfrm>
            <a:off x="1272507" y="2245840"/>
            <a:ext cx="144295" cy="150116"/>
          </a:xfrm>
          <a:custGeom>
            <a:avLst/>
            <a:gdLst/>
            <a:ahLst/>
            <a:cxnLst/>
            <a:rect l="l" t="t" r="r" b="b"/>
            <a:pathLst>
              <a:path w="144295" h="150116">
                <a:moveTo>
                  <a:pt x="0" y="0"/>
                </a:moveTo>
                <a:lnTo>
                  <a:pt x="144295" y="0"/>
                </a:lnTo>
                <a:lnTo>
                  <a:pt x="144295" y="150116"/>
                </a:lnTo>
                <a:lnTo>
                  <a:pt x="0" y="1501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17" name="Freeform 17"/>
          <p:cNvSpPr/>
          <p:nvPr/>
        </p:nvSpPr>
        <p:spPr>
          <a:xfrm>
            <a:off x="1606807" y="2245840"/>
            <a:ext cx="144295" cy="150116"/>
          </a:xfrm>
          <a:custGeom>
            <a:avLst/>
            <a:gdLst/>
            <a:ahLst/>
            <a:cxnLst/>
            <a:rect l="l" t="t" r="r" b="b"/>
            <a:pathLst>
              <a:path w="144295" h="150116">
                <a:moveTo>
                  <a:pt x="0" y="0"/>
                </a:moveTo>
                <a:lnTo>
                  <a:pt x="144295" y="0"/>
                </a:lnTo>
                <a:lnTo>
                  <a:pt x="144295" y="150116"/>
                </a:lnTo>
                <a:lnTo>
                  <a:pt x="0" y="1501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18" name="Group 18"/>
          <p:cNvGrpSpPr/>
          <p:nvPr/>
        </p:nvGrpSpPr>
        <p:grpSpPr>
          <a:xfrm>
            <a:off x="2701107" y="2081854"/>
            <a:ext cx="655945" cy="655945"/>
            <a:chOff x="0" y="0"/>
            <a:chExt cx="6350000" cy="63500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7D019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0" name="Freeform 20"/>
          <p:cNvSpPr/>
          <p:nvPr/>
        </p:nvSpPr>
        <p:spPr>
          <a:xfrm>
            <a:off x="2762935" y="2143682"/>
            <a:ext cx="532288" cy="532288"/>
          </a:xfrm>
          <a:custGeom>
            <a:avLst/>
            <a:gdLst/>
            <a:ahLst/>
            <a:cxnLst/>
            <a:rect l="l" t="t" r="r" b="b"/>
            <a:pathLst>
              <a:path w="532288" h="532288">
                <a:moveTo>
                  <a:pt x="0" y="0"/>
                </a:moveTo>
                <a:lnTo>
                  <a:pt x="532288" y="0"/>
                </a:lnTo>
                <a:lnTo>
                  <a:pt x="532288" y="532289"/>
                </a:lnTo>
                <a:lnTo>
                  <a:pt x="0" y="53228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1" name="Group 21"/>
          <p:cNvGrpSpPr/>
          <p:nvPr/>
        </p:nvGrpSpPr>
        <p:grpSpPr>
          <a:xfrm>
            <a:off x="4170743" y="2081854"/>
            <a:ext cx="655945" cy="655945"/>
            <a:chOff x="0" y="0"/>
            <a:chExt cx="6350000" cy="635000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F8114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3" name="Freeform 23"/>
          <p:cNvSpPr/>
          <p:nvPr/>
        </p:nvSpPr>
        <p:spPr>
          <a:xfrm>
            <a:off x="4349913" y="2261024"/>
            <a:ext cx="327973" cy="327973"/>
          </a:xfrm>
          <a:custGeom>
            <a:avLst/>
            <a:gdLst/>
            <a:ahLst/>
            <a:cxnLst/>
            <a:rect l="l" t="t" r="r" b="b"/>
            <a:pathLst>
              <a:path w="327973" h="327973">
                <a:moveTo>
                  <a:pt x="0" y="0"/>
                </a:moveTo>
                <a:lnTo>
                  <a:pt x="327973" y="0"/>
                </a:lnTo>
                <a:lnTo>
                  <a:pt x="327973" y="327973"/>
                </a:lnTo>
                <a:lnTo>
                  <a:pt x="0" y="32797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4" name="Group 24"/>
          <p:cNvGrpSpPr/>
          <p:nvPr/>
        </p:nvGrpSpPr>
        <p:grpSpPr>
          <a:xfrm>
            <a:off x="5600132" y="2084152"/>
            <a:ext cx="653648" cy="653648"/>
            <a:chOff x="0" y="0"/>
            <a:chExt cx="6350000" cy="635000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3CBFBE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6" name="Freeform 26"/>
          <p:cNvSpPr/>
          <p:nvPr/>
        </p:nvSpPr>
        <p:spPr>
          <a:xfrm>
            <a:off x="5662271" y="2165203"/>
            <a:ext cx="491544" cy="491544"/>
          </a:xfrm>
          <a:custGeom>
            <a:avLst/>
            <a:gdLst/>
            <a:ahLst/>
            <a:cxnLst/>
            <a:rect l="l" t="t" r="r" b="b"/>
            <a:pathLst>
              <a:path w="491544" h="491544">
                <a:moveTo>
                  <a:pt x="0" y="0"/>
                </a:moveTo>
                <a:lnTo>
                  <a:pt x="491543" y="0"/>
                </a:lnTo>
                <a:lnTo>
                  <a:pt x="491543" y="491544"/>
                </a:lnTo>
                <a:lnTo>
                  <a:pt x="0" y="49154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grpSp>
        <p:nvGrpSpPr>
          <p:cNvPr id="27" name="Group 27"/>
          <p:cNvGrpSpPr/>
          <p:nvPr/>
        </p:nvGrpSpPr>
        <p:grpSpPr>
          <a:xfrm>
            <a:off x="7086055" y="2084152"/>
            <a:ext cx="653648" cy="653648"/>
            <a:chOff x="0" y="0"/>
            <a:chExt cx="6350000" cy="635000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CD025"/>
            </a:solidFill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9" name="Freeform 29"/>
          <p:cNvSpPr/>
          <p:nvPr/>
        </p:nvSpPr>
        <p:spPr>
          <a:xfrm>
            <a:off x="7249467" y="2247563"/>
            <a:ext cx="326824" cy="326824"/>
          </a:xfrm>
          <a:custGeom>
            <a:avLst/>
            <a:gdLst/>
            <a:ahLst/>
            <a:cxnLst/>
            <a:rect l="l" t="t" r="r" b="b"/>
            <a:pathLst>
              <a:path w="326824" h="326824">
                <a:moveTo>
                  <a:pt x="0" y="0"/>
                </a:moveTo>
                <a:lnTo>
                  <a:pt x="326824" y="0"/>
                </a:lnTo>
                <a:lnTo>
                  <a:pt x="326824" y="326824"/>
                </a:lnTo>
                <a:lnTo>
                  <a:pt x="0" y="326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0" name="Freeform 30"/>
          <p:cNvSpPr/>
          <p:nvPr/>
        </p:nvSpPr>
        <p:spPr>
          <a:xfrm rot="5400000">
            <a:off x="7226394" y="2764699"/>
            <a:ext cx="3923791" cy="1716658"/>
          </a:xfrm>
          <a:custGeom>
            <a:avLst/>
            <a:gdLst/>
            <a:ahLst/>
            <a:cxnLst/>
            <a:rect l="l" t="t" r="r" b="b"/>
            <a:pathLst>
              <a:path w="3923791" h="1716658">
                <a:moveTo>
                  <a:pt x="0" y="0"/>
                </a:moveTo>
                <a:lnTo>
                  <a:pt x="3923791" y="0"/>
                </a:lnTo>
                <a:lnTo>
                  <a:pt x="3923791" y="1716659"/>
                </a:lnTo>
                <a:lnTo>
                  <a:pt x="0" y="171665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1" name="Freeform 31"/>
          <p:cNvSpPr/>
          <p:nvPr/>
        </p:nvSpPr>
        <p:spPr>
          <a:xfrm>
            <a:off x="6045699" y="7070713"/>
            <a:ext cx="2087580" cy="136642"/>
          </a:xfrm>
          <a:custGeom>
            <a:avLst/>
            <a:gdLst/>
            <a:ahLst/>
            <a:cxnLst/>
            <a:rect l="l" t="t" r="r" b="b"/>
            <a:pathLst>
              <a:path w="2087580" h="136642">
                <a:moveTo>
                  <a:pt x="0" y="0"/>
                </a:moveTo>
                <a:lnTo>
                  <a:pt x="2087580" y="0"/>
                </a:lnTo>
                <a:lnTo>
                  <a:pt x="2087580" y="136641"/>
                </a:lnTo>
                <a:lnTo>
                  <a:pt x="0" y="13664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b-NO"/>
          </a:p>
        </p:txBody>
      </p:sp>
      <p:sp>
        <p:nvSpPr>
          <p:cNvPr id="32" name="TextBox 32"/>
          <p:cNvSpPr txBox="1"/>
          <p:nvPr/>
        </p:nvSpPr>
        <p:spPr>
          <a:xfrm>
            <a:off x="925049" y="835711"/>
            <a:ext cx="2285282" cy="2662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96"/>
              </a:lnSpc>
              <a:spcBef>
                <a:spcPct val="0"/>
              </a:spcBef>
            </a:pPr>
            <a:r>
              <a:rPr lang="en-US" sz="1568" b="1">
                <a:solidFill>
                  <a:srgbClr val="40797D"/>
                </a:solidFill>
                <a:latin typeface="Open Sans Ultra-Bold"/>
                <a:ea typeface="Open Sans Ultra-Bold"/>
                <a:cs typeface="Open Sans Ultra-Bold"/>
                <a:sym typeface="Open Sans Ultra-Bold"/>
              </a:rPr>
              <a:t>Planleggingsskjema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141447" y="1743727"/>
            <a:ext cx="748303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 dirty="0" err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Deltakere</a:t>
            </a:r>
            <a:endParaRPr lang="en-US" sz="1195" b="1" dirty="0">
              <a:solidFill>
                <a:srgbClr val="40797D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sp>
        <p:nvSpPr>
          <p:cNvPr id="34" name="TextBox 34"/>
          <p:cNvSpPr txBox="1"/>
          <p:nvPr/>
        </p:nvSpPr>
        <p:spPr>
          <a:xfrm>
            <a:off x="2761756" y="1743727"/>
            <a:ext cx="493810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Steder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131632" y="1743727"/>
            <a:ext cx="764536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Konflikter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630131" y="1743727"/>
            <a:ext cx="593651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Følelser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7119500" y="1743740"/>
            <a:ext cx="734932" cy="2030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 dirty="0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Løsning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5936191" y="1301023"/>
            <a:ext cx="730292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Forfatter: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8971490" y="1861368"/>
            <a:ext cx="1002405" cy="617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Hva handler fortellinga om?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8971490" y="3206455"/>
            <a:ext cx="891787" cy="826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Hvordan </a:t>
            </a:r>
          </a:p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starter og slutter fortellinga?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971490" y="4823457"/>
            <a:ext cx="891787" cy="4077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Skriv </a:t>
            </a:r>
          </a:p>
          <a:p>
            <a:pPr algn="l">
              <a:lnSpc>
                <a:spcPts val="1673"/>
              </a:lnSpc>
            </a:pPr>
            <a:r>
              <a:rPr lang="en-US" sz="119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stikkord!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925049" y="1301023"/>
            <a:ext cx="1356018" cy="195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195" b="1">
                <a:solidFill>
                  <a:srgbClr val="40797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Fortellingas tittel:</a:t>
            </a:r>
          </a:p>
        </p:txBody>
      </p:sp>
      <p:sp>
        <p:nvSpPr>
          <p:cNvPr id="51" name="TekstSylinder 50">
            <a:extLst>
              <a:ext uri="{FF2B5EF4-FFF2-40B4-BE49-F238E27FC236}">
                <a16:creationId xmlns:a16="http://schemas.microsoft.com/office/drawing/2014/main" id="{777B21E4-A079-3CF3-8706-9A4BD67CE96C}"/>
              </a:ext>
            </a:extLst>
          </p:cNvPr>
          <p:cNvSpPr txBox="1"/>
          <p:nvPr/>
        </p:nvSpPr>
        <p:spPr>
          <a:xfrm>
            <a:off x="6673351" y="1301023"/>
            <a:ext cx="138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50" name="TekstSylinder 49">
            <a:extLst>
              <a:ext uri="{FF2B5EF4-FFF2-40B4-BE49-F238E27FC236}">
                <a16:creationId xmlns:a16="http://schemas.microsoft.com/office/drawing/2014/main" id="{AF88A1CD-50BE-89D2-C910-7634C0B0AC82}"/>
              </a:ext>
            </a:extLst>
          </p:cNvPr>
          <p:cNvSpPr txBox="1"/>
          <p:nvPr/>
        </p:nvSpPr>
        <p:spPr>
          <a:xfrm>
            <a:off x="2281067" y="1301023"/>
            <a:ext cx="3522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3" name="TekstSylinder 42">
            <a:extLst>
              <a:ext uri="{FF2B5EF4-FFF2-40B4-BE49-F238E27FC236}">
                <a16:creationId xmlns:a16="http://schemas.microsoft.com/office/drawing/2014/main" id="{38D2E5CD-655E-D4C6-CC21-893BB8E2F4E2}"/>
              </a:ext>
            </a:extLst>
          </p:cNvPr>
          <p:cNvSpPr txBox="1"/>
          <p:nvPr/>
        </p:nvSpPr>
        <p:spPr>
          <a:xfrm>
            <a:off x="844624" y="2846733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4" name="TekstSylinder 43">
            <a:extLst>
              <a:ext uri="{FF2B5EF4-FFF2-40B4-BE49-F238E27FC236}">
                <a16:creationId xmlns:a16="http://schemas.microsoft.com/office/drawing/2014/main" id="{B649EBF0-1489-6C27-0BCC-BF1DCC012E1C}"/>
              </a:ext>
            </a:extLst>
          </p:cNvPr>
          <p:cNvSpPr txBox="1"/>
          <p:nvPr/>
        </p:nvSpPr>
        <p:spPr>
          <a:xfrm>
            <a:off x="2363686" y="2879770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5" name="TekstSylinder 44">
            <a:extLst>
              <a:ext uri="{FF2B5EF4-FFF2-40B4-BE49-F238E27FC236}">
                <a16:creationId xmlns:a16="http://schemas.microsoft.com/office/drawing/2014/main" id="{0F5A8B57-7A1B-08CA-F523-27D3A6355C89}"/>
              </a:ext>
            </a:extLst>
          </p:cNvPr>
          <p:cNvSpPr txBox="1"/>
          <p:nvPr/>
        </p:nvSpPr>
        <p:spPr>
          <a:xfrm>
            <a:off x="3847459" y="2891372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6" name="TekstSylinder 45">
            <a:extLst>
              <a:ext uri="{FF2B5EF4-FFF2-40B4-BE49-F238E27FC236}">
                <a16:creationId xmlns:a16="http://schemas.microsoft.com/office/drawing/2014/main" id="{A4E4F091-80A2-B859-4002-320DA9B88377}"/>
              </a:ext>
            </a:extLst>
          </p:cNvPr>
          <p:cNvSpPr txBox="1"/>
          <p:nvPr/>
        </p:nvSpPr>
        <p:spPr>
          <a:xfrm>
            <a:off x="5306479" y="2909842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7" name="TekstSylinder 46">
            <a:extLst>
              <a:ext uri="{FF2B5EF4-FFF2-40B4-BE49-F238E27FC236}">
                <a16:creationId xmlns:a16="http://schemas.microsoft.com/office/drawing/2014/main" id="{3E5A963D-A22C-44BD-20D0-0D26A7E4EF95}"/>
              </a:ext>
            </a:extLst>
          </p:cNvPr>
          <p:cNvSpPr txBox="1"/>
          <p:nvPr/>
        </p:nvSpPr>
        <p:spPr>
          <a:xfrm>
            <a:off x="6752428" y="2906520"/>
            <a:ext cx="1301675" cy="387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</Words>
  <Application>Microsoft Macintosh PowerPoint</Application>
  <PresentationFormat>Egendefinert</PresentationFormat>
  <Paragraphs>13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Open Sans Bold</vt:lpstr>
      <vt:lpstr>Calibri</vt:lpstr>
      <vt:lpstr>Open Sans Ultra-Bold</vt:lpstr>
      <vt:lpstr>Open Sans</vt:lpstr>
      <vt:lpstr>Arial</vt:lpstr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Planleggingsskjema (ressurs)</dc:title>
  <cp:lastModifiedBy>Johan Dragvoll</cp:lastModifiedBy>
  <cp:revision>3</cp:revision>
  <dcterms:created xsi:type="dcterms:W3CDTF">2006-08-16T00:00:00Z</dcterms:created>
  <dcterms:modified xsi:type="dcterms:W3CDTF">2025-06-24T08:07:12Z</dcterms:modified>
  <dc:identifier>DAGgGR0zAt0</dc:identifier>
</cp:coreProperties>
</file>