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637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882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7307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438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024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261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653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788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01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1688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F471-8DE2-434E-806B-5B9626CA90A5}" type="datetimeFigureOut">
              <a:rPr lang="nb-NO" smtClean="0"/>
              <a:t>31.08.2022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7F154-1607-4F1A-901C-4C7FEA571C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455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5331FA4-ABD3-6DA2-5EFE-CF0E94FE4EB9}"/>
              </a:ext>
            </a:extLst>
          </p:cNvPr>
          <p:cNvSpPr txBox="1"/>
          <p:nvPr/>
        </p:nvSpPr>
        <p:spPr>
          <a:xfrm>
            <a:off x="10668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2459C1-099B-0681-133F-C1F1135B96B4}"/>
              </a:ext>
            </a:extLst>
          </p:cNvPr>
          <p:cNvSpPr txBox="1"/>
          <p:nvPr/>
        </p:nvSpPr>
        <p:spPr>
          <a:xfrm>
            <a:off x="137922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F24697-8051-994E-A781-DBB01572130A}"/>
              </a:ext>
            </a:extLst>
          </p:cNvPr>
          <p:cNvSpPr txBox="1"/>
          <p:nvPr/>
        </p:nvSpPr>
        <p:spPr>
          <a:xfrm>
            <a:off x="266319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278CA4-F873-4665-36FC-766CFDC7FE91}"/>
              </a:ext>
            </a:extLst>
          </p:cNvPr>
          <p:cNvSpPr txBox="1"/>
          <p:nvPr/>
        </p:nvSpPr>
        <p:spPr>
          <a:xfrm>
            <a:off x="393573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76ECF1-14D7-6F75-B529-993B79A04444}"/>
              </a:ext>
            </a:extLst>
          </p:cNvPr>
          <p:cNvSpPr txBox="1"/>
          <p:nvPr/>
        </p:nvSpPr>
        <p:spPr>
          <a:xfrm>
            <a:off x="520827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6ACF70-70F5-D424-82D6-215E336F2D1C}"/>
              </a:ext>
            </a:extLst>
          </p:cNvPr>
          <p:cNvSpPr txBox="1"/>
          <p:nvPr/>
        </p:nvSpPr>
        <p:spPr>
          <a:xfrm>
            <a:off x="649224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DAF3B3-4671-8F72-11D0-D4E3483F38E6}"/>
              </a:ext>
            </a:extLst>
          </p:cNvPr>
          <p:cNvSpPr txBox="1"/>
          <p:nvPr/>
        </p:nvSpPr>
        <p:spPr>
          <a:xfrm>
            <a:off x="7764780" y="3215640"/>
            <a:ext cx="12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  <a:p>
            <a:endParaRPr lang="nb-NO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D49E85-5344-6881-CE9C-B30E2A6B8224}"/>
              </a:ext>
            </a:extLst>
          </p:cNvPr>
          <p:cNvSpPr txBox="1"/>
          <p:nvPr/>
        </p:nvSpPr>
        <p:spPr>
          <a:xfrm>
            <a:off x="586740" y="1143000"/>
            <a:ext cx="334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5B109FF-22D8-8865-AC67-E68F6D898C89}"/>
              </a:ext>
            </a:extLst>
          </p:cNvPr>
          <p:cNvSpPr txBox="1"/>
          <p:nvPr/>
        </p:nvSpPr>
        <p:spPr>
          <a:xfrm>
            <a:off x="4709160" y="1143000"/>
            <a:ext cx="33489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/>
              <a:t>Fyll inn tekst her</a:t>
            </a:r>
          </a:p>
        </p:txBody>
      </p:sp>
    </p:spTree>
    <p:extLst>
      <p:ext uri="{BB962C8B-B14F-4D97-AF65-F5344CB8AC3E}">
        <p14:creationId xmlns:p14="http://schemas.microsoft.com/office/powerpoint/2010/main" val="518630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Mørk</dc:creator>
  <cp:lastModifiedBy>Peter Mørk</cp:lastModifiedBy>
  <cp:revision>1</cp:revision>
  <dcterms:created xsi:type="dcterms:W3CDTF">2022-08-31T11:47:22Z</dcterms:created>
  <dcterms:modified xsi:type="dcterms:W3CDTF">2022-08-31T11:51:31Z</dcterms:modified>
</cp:coreProperties>
</file>